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1"/>
  </p:notesMasterIdLst>
  <p:sldIdLst>
    <p:sldId id="434" r:id="rId5"/>
    <p:sldId id="291" r:id="rId6"/>
    <p:sldId id="436" r:id="rId7"/>
    <p:sldId id="467" r:id="rId8"/>
    <p:sldId id="317" r:id="rId9"/>
    <p:sldId id="318" r:id="rId10"/>
    <p:sldId id="465" r:id="rId11"/>
    <p:sldId id="319" r:id="rId12"/>
    <p:sldId id="320" r:id="rId13"/>
    <p:sldId id="321" r:id="rId14"/>
    <p:sldId id="466" r:id="rId15"/>
    <p:sldId id="468" r:id="rId16"/>
    <p:sldId id="469" r:id="rId17"/>
    <p:sldId id="471" r:id="rId18"/>
    <p:sldId id="472" r:id="rId19"/>
    <p:sldId id="507" r:id="rId20"/>
    <p:sldId id="324" r:id="rId21"/>
    <p:sldId id="325" r:id="rId22"/>
    <p:sldId id="474" r:id="rId23"/>
    <p:sldId id="475" r:id="rId24"/>
    <p:sldId id="326" r:id="rId25"/>
    <p:sldId id="476" r:id="rId26"/>
    <p:sldId id="477" r:id="rId27"/>
    <p:sldId id="478" r:id="rId28"/>
    <p:sldId id="479" r:id="rId29"/>
    <p:sldId id="328" r:id="rId30"/>
    <p:sldId id="329" r:id="rId31"/>
    <p:sldId id="330" r:id="rId32"/>
    <p:sldId id="331" r:id="rId33"/>
    <p:sldId id="481" r:id="rId34"/>
    <p:sldId id="482" r:id="rId35"/>
    <p:sldId id="483" r:id="rId36"/>
    <p:sldId id="485" r:id="rId37"/>
    <p:sldId id="484" r:id="rId38"/>
    <p:sldId id="487" r:id="rId39"/>
    <p:sldId id="488" r:id="rId40"/>
    <p:sldId id="495" r:id="rId41"/>
    <p:sldId id="496" r:id="rId42"/>
    <p:sldId id="332" r:id="rId43"/>
    <p:sldId id="498" r:id="rId44"/>
    <p:sldId id="499" r:id="rId45"/>
    <p:sldId id="500" r:id="rId46"/>
    <p:sldId id="333" r:id="rId47"/>
    <p:sldId id="283" r:id="rId48"/>
    <p:sldId id="501" r:id="rId49"/>
    <p:sldId id="502" r:id="rId50"/>
    <p:sldId id="503" r:id="rId51"/>
    <p:sldId id="435" r:id="rId52"/>
    <p:sldId id="452" r:id="rId53"/>
    <p:sldId id="384" r:id="rId54"/>
    <p:sldId id="459" r:id="rId55"/>
    <p:sldId id="497" r:id="rId56"/>
    <p:sldId id="504" r:id="rId57"/>
    <p:sldId id="505" r:id="rId58"/>
    <p:sldId id="506" r:id="rId59"/>
    <p:sldId id="46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653F06-0B99-4EE0-815C-EAA8C98FAF5D}" v="214" dt="2025-08-19T14:01:28.0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9" autoAdjust="0"/>
    <p:restoredTop sz="91880" autoAdjust="0"/>
  </p:normalViewPr>
  <p:slideViewPr>
    <p:cSldViewPr snapToGrid="0">
      <p:cViewPr varScale="1">
        <p:scale>
          <a:sx n="58" d="100"/>
          <a:sy n="58" d="100"/>
        </p:scale>
        <p:origin x="3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, Brielle" userId="f0ea580a-03ee-4a63-bd84-436803179175" providerId="ADAL" clId="{A8653F06-0B99-4EE0-815C-EAA8C98FAF5D}"/>
    <pc:docChg chg="undo custSel addSld delSld modSld sldOrd">
      <pc:chgData name="Thompson, Brielle" userId="f0ea580a-03ee-4a63-bd84-436803179175" providerId="ADAL" clId="{A8653F06-0B99-4EE0-815C-EAA8C98FAF5D}" dt="2025-08-19T14:02:35.544" v="3161" actId="115"/>
      <pc:docMkLst>
        <pc:docMk/>
      </pc:docMkLst>
      <pc:sldChg chg="add del">
        <pc:chgData name="Thompson, Brielle" userId="f0ea580a-03ee-4a63-bd84-436803179175" providerId="ADAL" clId="{A8653F06-0B99-4EE0-815C-EAA8C98FAF5D}" dt="2025-08-18T20:38:28.781" v="1200" actId="47"/>
        <pc:sldMkLst>
          <pc:docMk/>
          <pc:sldMk cId="0" sldId="271"/>
        </pc:sldMkLst>
      </pc:sldChg>
      <pc:sldChg chg="add del">
        <pc:chgData name="Thompson, Brielle" userId="f0ea580a-03ee-4a63-bd84-436803179175" providerId="ADAL" clId="{A8653F06-0B99-4EE0-815C-EAA8C98FAF5D}" dt="2025-08-18T20:42:15.163" v="1269" actId="47"/>
        <pc:sldMkLst>
          <pc:docMk/>
          <pc:sldMk cId="0" sldId="272"/>
        </pc:sldMkLst>
      </pc:sldChg>
      <pc:sldChg chg="modSp add del mod">
        <pc:chgData name="Thompson, Brielle" userId="f0ea580a-03ee-4a63-bd84-436803179175" providerId="ADAL" clId="{A8653F06-0B99-4EE0-815C-EAA8C98FAF5D}" dt="2025-08-18T20:42:58.466" v="1294" actId="47"/>
        <pc:sldMkLst>
          <pc:docMk/>
          <pc:sldMk cId="0" sldId="273"/>
        </pc:sldMkLst>
        <pc:spChg chg="mod">
          <ac:chgData name="Thompson, Brielle" userId="f0ea580a-03ee-4a63-bd84-436803179175" providerId="ADAL" clId="{A8653F06-0B99-4EE0-815C-EAA8C98FAF5D}" dt="2025-08-18T20:42:37.208" v="1283" actId="27636"/>
          <ac:spMkLst>
            <pc:docMk/>
            <pc:sldMk cId="0" sldId="273"/>
            <ac:spMk id="321" creationId="{00000000-0000-0000-0000-000000000000}"/>
          </ac:spMkLst>
        </pc:spChg>
      </pc:sldChg>
      <pc:sldChg chg="modSp add del mod">
        <pc:chgData name="Thompson, Brielle" userId="f0ea580a-03ee-4a63-bd84-436803179175" providerId="ADAL" clId="{A8653F06-0B99-4EE0-815C-EAA8C98FAF5D}" dt="2025-08-18T20:44:36.668" v="1316" actId="47"/>
        <pc:sldMkLst>
          <pc:docMk/>
          <pc:sldMk cId="0" sldId="274"/>
        </pc:sldMkLst>
        <pc:spChg chg="mod">
          <ac:chgData name="Thompson, Brielle" userId="f0ea580a-03ee-4a63-bd84-436803179175" providerId="ADAL" clId="{A8653F06-0B99-4EE0-815C-EAA8C98FAF5D}" dt="2025-08-18T20:44:14.381" v="1308" actId="27636"/>
          <ac:spMkLst>
            <pc:docMk/>
            <pc:sldMk cId="0" sldId="274"/>
            <ac:spMk id="331" creationId="{00000000-0000-0000-0000-000000000000}"/>
          </ac:spMkLst>
        </pc:spChg>
      </pc:sldChg>
      <pc:sldChg chg="modSp add mod">
        <pc:chgData name="Thompson, Brielle" userId="f0ea580a-03ee-4a63-bd84-436803179175" providerId="ADAL" clId="{A8653F06-0B99-4EE0-815C-EAA8C98FAF5D}" dt="2025-08-18T22:23:56.336" v="1900" actId="20577"/>
        <pc:sldMkLst>
          <pc:docMk/>
          <pc:sldMk cId="606874343" sldId="283"/>
        </pc:sldMkLst>
        <pc:spChg chg="mod">
          <ac:chgData name="Thompson, Brielle" userId="f0ea580a-03ee-4a63-bd84-436803179175" providerId="ADAL" clId="{A8653F06-0B99-4EE0-815C-EAA8C98FAF5D}" dt="2025-08-18T22:23:56.336" v="1900" actId="20577"/>
          <ac:spMkLst>
            <pc:docMk/>
            <pc:sldMk cId="606874343" sldId="283"/>
            <ac:spMk id="2" creationId="{C206431B-29EA-A246-A6F7-DF77C71ED6EC}"/>
          </ac:spMkLst>
        </pc:spChg>
      </pc:sldChg>
      <pc:sldChg chg="modSp add mod">
        <pc:chgData name="Thompson, Brielle" userId="f0ea580a-03ee-4a63-bd84-436803179175" providerId="ADAL" clId="{A8653F06-0B99-4EE0-815C-EAA8C98FAF5D}" dt="2025-08-18T17:17:45.949" v="49" actId="313"/>
        <pc:sldMkLst>
          <pc:docMk/>
          <pc:sldMk cId="201371984" sldId="317"/>
        </pc:sldMkLst>
        <pc:spChg chg="mod">
          <ac:chgData name="Thompson, Brielle" userId="f0ea580a-03ee-4a63-bd84-436803179175" providerId="ADAL" clId="{A8653F06-0B99-4EE0-815C-EAA8C98FAF5D}" dt="2025-08-18T17:17:45.949" v="49" actId="313"/>
          <ac:spMkLst>
            <pc:docMk/>
            <pc:sldMk cId="201371984" sldId="317"/>
            <ac:spMk id="3" creationId="{A41088DE-BC8B-5541-8FA1-0906461E1896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17:18:38.930" v="67" actId="313"/>
        <pc:sldMkLst>
          <pc:docMk/>
          <pc:sldMk cId="1279739453" sldId="318"/>
        </pc:sldMkLst>
        <pc:spChg chg="add mod">
          <ac:chgData name="Thompson, Brielle" userId="f0ea580a-03ee-4a63-bd84-436803179175" providerId="ADAL" clId="{A8653F06-0B99-4EE0-815C-EAA8C98FAF5D}" dt="2025-08-18T17:18:38.930" v="67" actId="313"/>
          <ac:spMkLst>
            <pc:docMk/>
            <pc:sldMk cId="1279739453" sldId="318"/>
            <ac:spMk id="8" creationId="{09A6E814-A3F2-23D0-3597-B69C234A5022}"/>
          </ac:spMkLst>
        </pc:spChg>
      </pc:sldChg>
      <pc:sldChg chg="add">
        <pc:chgData name="Thompson, Brielle" userId="f0ea580a-03ee-4a63-bd84-436803179175" providerId="ADAL" clId="{A8653F06-0B99-4EE0-815C-EAA8C98FAF5D}" dt="2025-08-18T17:06:18.942" v="0"/>
        <pc:sldMkLst>
          <pc:docMk/>
          <pc:sldMk cId="754799561" sldId="319"/>
        </pc:sldMkLst>
      </pc:sldChg>
      <pc:sldChg chg="add">
        <pc:chgData name="Thompson, Brielle" userId="f0ea580a-03ee-4a63-bd84-436803179175" providerId="ADAL" clId="{A8653F06-0B99-4EE0-815C-EAA8C98FAF5D}" dt="2025-08-18T17:06:18.942" v="0"/>
        <pc:sldMkLst>
          <pc:docMk/>
          <pc:sldMk cId="943169494" sldId="320"/>
        </pc:sldMkLst>
      </pc:sldChg>
      <pc:sldChg chg="addSp delSp modSp add mod modAnim">
        <pc:chgData name="Thompson, Brielle" userId="f0ea580a-03ee-4a63-bd84-436803179175" providerId="ADAL" clId="{A8653F06-0B99-4EE0-815C-EAA8C98FAF5D}" dt="2025-08-18T19:57:21.697" v="576"/>
        <pc:sldMkLst>
          <pc:docMk/>
          <pc:sldMk cId="382481239" sldId="321"/>
        </pc:sldMkLst>
        <pc:spChg chg="ord">
          <ac:chgData name="Thompson, Brielle" userId="f0ea580a-03ee-4a63-bd84-436803179175" providerId="ADAL" clId="{A8653F06-0B99-4EE0-815C-EAA8C98FAF5D}" dt="2025-08-18T19:56:21.355" v="560" actId="167"/>
          <ac:spMkLst>
            <pc:docMk/>
            <pc:sldMk cId="382481239" sldId="321"/>
            <ac:spMk id="9" creationId="{2F366992-F516-7FE4-2B93-015999141ADD}"/>
          </ac:spMkLst>
        </pc:spChg>
        <pc:spChg chg="add del mod ord">
          <ac:chgData name="Thompson, Brielle" userId="f0ea580a-03ee-4a63-bd84-436803179175" providerId="ADAL" clId="{A8653F06-0B99-4EE0-815C-EAA8C98FAF5D}" dt="2025-08-18T19:56:22.803" v="561" actId="478"/>
          <ac:spMkLst>
            <pc:docMk/>
            <pc:sldMk cId="382481239" sldId="321"/>
            <ac:spMk id="12" creationId="{AB68B996-8A00-D837-0545-3792C7350A8F}"/>
          </ac:spMkLst>
        </pc:spChg>
        <pc:spChg chg="add mod">
          <ac:chgData name="Thompson, Brielle" userId="f0ea580a-03ee-4a63-bd84-436803179175" providerId="ADAL" clId="{A8653F06-0B99-4EE0-815C-EAA8C98FAF5D}" dt="2025-08-18T19:57:10.793" v="575" actId="1076"/>
          <ac:spMkLst>
            <pc:docMk/>
            <pc:sldMk cId="382481239" sldId="321"/>
            <ac:spMk id="14" creationId="{42E77B37-8E24-ADB5-9090-71A18391FBAB}"/>
          </ac:spMkLst>
        </pc:spChg>
        <pc:spChg chg="add mod">
          <ac:chgData name="Thompson, Brielle" userId="f0ea580a-03ee-4a63-bd84-436803179175" providerId="ADAL" clId="{A8653F06-0B99-4EE0-815C-EAA8C98FAF5D}" dt="2025-08-18T19:56:35.512" v="564" actId="207"/>
          <ac:spMkLst>
            <pc:docMk/>
            <pc:sldMk cId="382481239" sldId="321"/>
            <ac:spMk id="16" creationId="{00D08980-E15D-FE83-8138-EF6C7237D7AF}"/>
          </ac:spMkLst>
        </pc:spChg>
      </pc:sldChg>
      <pc:sldChg chg="add del">
        <pc:chgData name="Thompson, Brielle" userId="f0ea580a-03ee-4a63-bd84-436803179175" providerId="ADAL" clId="{A8653F06-0B99-4EE0-815C-EAA8C98FAF5D}" dt="2025-08-18T20:08:10.336" v="763" actId="47"/>
        <pc:sldMkLst>
          <pc:docMk/>
          <pc:sldMk cId="3594457772" sldId="323"/>
        </pc:sldMkLst>
      </pc:sldChg>
      <pc:sldChg chg="addSp delSp modSp add mod">
        <pc:chgData name="Thompson, Brielle" userId="f0ea580a-03ee-4a63-bd84-436803179175" providerId="ADAL" clId="{A8653F06-0B99-4EE0-815C-EAA8C98FAF5D}" dt="2025-08-19T14:01:56.602" v="3156" actId="20577"/>
        <pc:sldMkLst>
          <pc:docMk/>
          <pc:sldMk cId="343525391" sldId="324"/>
        </pc:sldMkLst>
        <pc:spChg chg="del mod">
          <ac:chgData name="Thompson, Brielle" userId="f0ea580a-03ee-4a63-bd84-436803179175" providerId="ADAL" clId="{A8653F06-0B99-4EE0-815C-EAA8C98FAF5D}" dt="2025-08-18T20:21:21.166" v="975" actId="478"/>
          <ac:spMkLst>
            <pc:docMk/>
            <pc:sldMk cId="343525391" sldId="324"/>
            <ac:spMk id="7" creationId="{FB9C326C-3D19-1342-CE02-2F210E1D24C7}"/>
          </ac:spMkLst>
        </pc:spChg>
        <pc:spChg chg="add del">
          <ac:chgData name="Thompson, Brielle" userId="f0ea580a-03ee-4a63-bd84-436803179175" providerId="ADAL" clId="{A8653F06-0B99-4EE0-815C-EAA8C98FAF5D}" dt="2025-08-18T20:03:36.686" v="725" actId="22"/>
          <ac:spMkLst>
            <pc:docMk/>
            <pc:sldMk cId="343525391" sldId="324"/>
            <ac:spMk id="8" creationId="{45A644BB-1C1D-4A28-8B20-3C95DF8EB103}"/>
          </ac:spMkLst>
        </pc:spChg>
        <pc:spChg chg="add mod">
          <ac:chgData name="Thompson, Brielle" userId="f0ea580a-03ee-4a63-bd84-436803179175" providerId="ADAL" clId="{A8653F06-0B99-4EE0-815C-EAA8C98FAF5D}" dt="2025-08-19T14:01:56.602" v="3156" actId="20577"/>
          <ac:spMkLst>
            <pc:docMk/>
            <pc:sldMk cId="343525391" sldId="324"/>
            <ac:spMk id="9" creationId="{90980E55-8ED0-B0DF-B01E-07511DF952BC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0:25:22.543" v="1012" actId="20577"/>
        <pc:sldMkLst>
          <pc:docMk/>
          <pc:sldMk cId="2100928310" sldId="325"/>
        </pc:sldMkLst>
        <pc:spChg chg="add mod">
          <ac:chgData name="Thompson, Brielle" userId="f0ea580a-03ee-4a63-bd84-436803179175" providerId="ADAL" clId="{A8653F06-0B99-4EE0-815C-EAA8C98FAF5D}" dt="2025-08-18T20:03:19.253" v="723" actId="1076"/>
          <ac:spMkLst>
            <pc:docMk/>
            <pc:sldMk cId="2100928310" sldId="325"/>
            <ac:spMk id="4" creationId="{74B96544-8E86-1ACC-CCB2-831C99B6DAF5}"/>
          </ac:spMkLst>
        </pc:spChg>
        <pc:spChg chg="add del mod">
          <ac:chgData name="Thompson, Brielle" userId="f0ea580a-03ee-4a63-bd84-436803179175" providerId="ADAL" clId="{A8653F06-0B99-4EE0-815C-EAA8C98FAF5D}" dt="2025-08-18T20:21:36.827" v="980" actId="478"/>
          <ac:spMkLst>
            <pc:docMk/>
            <pc:sldMk cId="2100928310" sldId="325"/>
            <ac:spMk id="5" creationId="{CB44F624-B48A-6196-A3DC-A6E9F9178A2B}"/>
          </ac:spMkLst>
        </pc:spChg>
        <pc:spChg chg="del mod">
          <ac:chgData name="Thompson, Brielle" userId="f0ea580a-03ee-4a63-bd84-436803179175" providerId="ADAL" clId="{A8653F06-0B99-4EE0-815C-EAA8C98FAF5D}" dt="2025-08-18T20:21:39.500" v="981" actId="478"/>
          <ac:spMkLst>
            <pc:docMk/>
            <pc:sldMk cId="2100928310" sldId="325"/>
            <ac:spMk id="7" creationId="{6DDD82FC-E79B-901C-2FFE-A9D01BA7D57E}"/>
          </ac:spMkLst>
        </pc:spChg>
        <pc:spChg chg="add mod">
          <ac:chgData name="Thompson, Brielle" userId="f0ea580a-03ee-4a63-bd84-436803179175" providerId="ADAL" clId="{A8653F06-0B99-4EE0-815C-EAA8C98FAF5D}" dt="2025-08-18T20:25:22.543" v="1012" actId="20577"/>
          <ac:spMkLst>
            <pc:docMk/>
            <pc:sldMk cId="2100928310" sldId="325"/>
            <ac:spMk id="8" creationId="{0BDA7182-07E4-8B7C-E809-9B8FE8267057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0:36:40.258" v="1180" actId="20577"/>
        <pc:sldMkLst>
          <pc:docMk/>
          <pc:sldMk cId="211886428" sldId="326"/>
        </pc:sldMkLst>
        <pc:spChg chg="mod">
          <ac:chgData name="Thompson, Brielle" userId="f0ea580a-03ee-4a63-bd84-436803179175" providerId="ADAL" clId="{A8653F06-0B99-4EE0-815C-EAA8C98FAF5D}" dt="2025-08-18T20:36:40.258" v="1180" actId="20577"/>
          <ac:spMkLst>
            <pc:docMk/>
            <pc:sldMk cId="211886428" sldId="326"/>
            <ac:spMk id="2" creationId="{D7F7711D-537C-9634-4887-F79EF0217D7F}"/>
          </ac:spMkLst>
        </pc:spChg>
        <pc:spChg chg="add del">
          <ac:chgData name="Thompson, Brielle" userId="f0ea580a-03ee-4a63-bd84-436803179175" providerId="ADAL" clId="{A8653F06-0B99-4EE0-815C-EAA8C98FAF5D}" dt="2025-08-18T20:04:28.025" v="758" actId="22"/>
          <ac:spMkLst>
            <pc:docMk/>
            <pc:sldMk cId="211886428" sldId="326"/>
            <ac:spMk id="6" creationId="{0430263A-98CA-233A-D3CC-43BEDAE25872}"/>
          </ac:spMkLst>
        </pc:spChg>
        <pc:spChg chg="add mod">
          <ac:chgData name="Thompson, Brielle" userId="f0ea580a-03ee-4a63-bd84-436803179175" providerId="ADAL" clId="{A8653F06-0B99-4EE0-815C-EAA8C98FAF5D}" dt="2025-08-18T20:04:39.669" v="759"/>
          <ac:spMkLst>
            <pc:docMk/>
            <pc:sldMk cId="211886428" sldId="326"/>
            <ac:spMk id="7" creationId="{D77F982F-75AC-FCB1-FAA7-E44FE4765BC8}"/>
          </ac:spMkLst>
        </pc:spChg>
      </pc:sldChg>
      <pc:sldChg chg="modSp add del mod ord">
        <pc:chgData name="Thompson, Brielle" userId="f0ea580a-03ee-4a63-bd84-436803179175" providerId="ADAL" clId="{A8653F06-0B99-4EE0-815C-EAA8C98FAF5D}" dt="2025-08-18T22:18:00.187" v="1793" actId="47"/>
        <pc:sldMkLst>
          <pc:docMk/>
          <pc:sldMk cId="0" sldId="327"/>
        </pc:sldMkLst>
        <pc:spChg chg="mod">
          <ac:chgData name="Thompson, Brielle" userId="f0ea580a-03ee-4a63-bd84-436803179175" providerId="ADAL" clId="{A8653F06-0B99-4EE0-815C-EAA8C98FAF5D}" dt="2025-08-18T21:19:11.186" v="1677" actId="27636"/>
          <ac:spMkLst>
            <pc:docMk/>
            <pc:sldMk cId="0" sldId="327"/>
            <ac:spMk id="46082" creationId="{00000000-0000-0000-0000-000000000000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20:44:43.052" v="1318" actId="20577"/>
        <pc:sldMkLst>
          <pc:docMk/>
          <pc:sldMk cId="2283546291" sldId="328"/>
        </pc:sldMkLst>
        <pc:spChg chg="add mod">
          <ac:chgData name="Thompson, Brielle" userId="f0ea580a-03ee-4a63-bd84-436803179175" providerId="ADAL" clId="{A8653F06-0B99-4EE0-815C-EAA8C98FAF5D}" dt="2025-08-18T20:04:46.669" v="760"/>
          <ac:spMkLst>
            <pc:docMk/>
            <pc:sldMk cId="2283546291" sldId="328"/>
            <ac:spMk id="3" creationId="{2F3B4C70-1B37-0429-6DA8-51675AA37D5A}"/>
          </ac:spMkLst>
        </pc:spChg>
        <pc:spChg chg="mod">
          <ac:chgData name="Thompson, Brielle" userId="f0ea580a-03ee-4a63-bd84-436803179175" providerId="ADAL" clId="{A8653F06-0B99-4EE0-815C-EAA8C98FAF5D}" dt="2025-08-18T20:44:43.052" v="1318" actId="20577"/>
          <ac:spMkLst>
            <pc:docMk/>
            <pc:sldMk cId="2283546291" sldId="328"/>
            <ac:spMk id="5" creationId="{93E9D839-E905-C3B1-0473-27EC5A3D1FCD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20:45:19.485" v="1346" actId="20577"/>
        <pc:sldMkLst>
          <pc:docMk/>
          <pc:sldMk cId="368993062" sldId="329"/>
        </pc:sldMkLst>
        <pc:spChg chg="add mod">
          <ac:chgData name="Thompson, Brielle" userId="f0ea580a-03ee-4a63-bd84-436803179175" providerId="ADAL" clId="{A8653F06-0B99-4EE0-815C-EAA8C98FAF5D}" dt="2025-08-18T20:45:19.485" v="1346" actId="20577"/>
          <ac:spMkLst>
            <pc:docMk/>
            <pc:sldMk cId="368993062" sldId="329"/>
            <ac:spMk id="3" creationId="{06D5D7E5-F091-B5BD-5A93-2AB4D9B277E6}"/>
          </ac:spMkLst>
        </pc:spChg>
        <pc:spChg chg="mod">
          <ac:chgData name="Thompson, Brielle" userId="f0ea580a-03ee-4a63-bd84-436803179175" providerId="ADAL" clId="{A8653F06-0B99-4EE0-815C-EAA8C98FAF5D}" dt="2025-08-18T20:44:47.165" v="1320" actId="20577"/>
          <ac:spMkLst>
            <pc:docMk/>
            <pc:sldMk cId="368993062" sldId="329"/>
            <ac:spMk id="9" creationId="{D7E0AA0D-2769-374B-F047-D918C15374E7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20:45:31.728" v="1349"/>
        <pc:sldMkLst>
          <pc:docMk/>
          <pc:sldMk cId="2429975983" sldId="330"/>
        </pc:sldMkLst>
        <pc:spChg chg="add mod">
          <ac:chgData name="Thompson, Brielle" userId="f0ea580a-03ee-4a63-bd84-436803179175" providerId="ADAL" clId="{A8653F06-0B99-4EE0-815C-EAA8C98FAF5D}" dt="2025-08-18T20:45:31.728" v="1349"/>
          <ac:spMkLst>
            <pc:docMk/>
            <pc:sldMk cId="2429975983" sldId="330"/>
            <ac:spMk id="3" creationId="{D4A32DEF-3668-1504-5943-4E6C3142A358}"/>
          </ac:spMkLst>
        </pc:spChg>
        <pc:spChg chg="mod">
          <ac:chgData name="Thompson, Brielle" userId="f0ea580a-03ee-4a63-bd84-436803179175" providerId="ADAL" clId="{A8653F06-0B99-4EE0-815C-EAA8C98FAF5D}" dt="2025-08-18T20:45:29.928" v="1348" actId="20577"/>
          <ac:spMkLst>
            <pc:docMk/>
            <pc:sldMk cId="2429975983" sldId="330"/>
            <ac:spMk id="10" creationId="{7F732C5E-A823-E684-4E67-AD1E0ABC133B}"/>
          </ac:spMkLst>
        </pc:spChg>
      </pc:sldChg>
      <pc:sldChg chg="modSp add mod">
        <pc:chgData name="Thompson, Brielle" userId="f0ea580a-03ee-4a63-bd84-436803179175" providerId="ADAL" clId="{A8653F06-0B99-4EE0-815C-EAA8C98FAF5D}" dt="2025-08-18T21:06:46.881" v="1449" actId="1076"/>
        <pc:sldMkLst>
          <pc:docMk/>
          <pc:sldMk cId="2662060584" sldId="331"/>
        </pc:sldMkLst>
        <pc:spChg chg="mod">
          <ac:chgData name="Thompson, Brielle" userId="f0ea580a-03ee-4a63-bd84-436803179175" providerId="ADAL" clId="{A8653F06-0B99-4EE0-815C-EAA8C98FAF5D}" dt="2025-08-18T21:06:46.881" v="1449" actId="1076"/>
          <ac:spMkLst>
            <pc:docMk/>
            <pc:sldMk cId="2662060584" sldId="331"/>
            <ac:spMk id="36" creationId="{1025E34F-AB6E-DB9A-079E-74CAE3F9474F}"/>
          </ac:spMkLst>
        </pc:spChg>
      </pc:sldChg>
      <pc:sldChg chg="addSp modSp add mod modAnim">
        <pc:chgData name="Thompson, Brielle" userId="f0ea580a-03ee-4a63-bd84-436803179175" providerId="ADAL" clId="{A8653F06-0B99-4EE0-815C-EAA8C98FAF5D}" dt="2025-08-18T22:23:00.920" v="1888"/>
        <pc:sldMkLst>
          <pc:docMk/>
          <pc:sldMk cId="30920658" sldId="332"/>
        </pc:sldMkLst>
        <pc:spChg chg="mod">
          <ac:chgData name="Thompson, Brielle" userId="f0ea580a-03ee-4a63-bd84-436803179175" providerId="ADAL" clId="{A8653F06-0B99-4EE0-815C-EAA8C98FAF5D}" dt="2025-08-18T21:16:02.783" v="1647" actId="113"/>
          <ac:spMkLst>
            <pc:docMk/>
            <pc:sldMk cId="30920658" sldId="332"/>
            <ac:spMk id="2" creationId="{6CD6B5E5-18AB-4966-B36A-2254E0DAD242}"/>
          </ac:spMkLst>
        </pc:spChg>
        <pc:spChg chg="add mod">
          <ac:chgData name="Thompson, Brielle" userId="f0ea580a-03ee-4a63-bd84-436803179175" providerId="ADAL" clId="{A8653F06-0B99-4EE0-815C-EAA8C98FAF5D}" dt="2025-08-18T22:22:17.531" v="1882" actId="14100"/>
          <ac:spMkLst>
            <pc:docMk/>
            <pc:sldMk cId="30920658" sldId="332"/>
            <ac:spMk id="5" creationId="{2634D187-49EB-1C8D-D649-D8B1A11EA7C5}"/>
          </ac:spMkLst>
        </pc:spChg>
      </pc:sldChg>
      <pc:sldChg chg="modSp add mod">
        <pc:chgData name="Thompson, Brielle" userId="f0ea580a-03ee-4a63-bd84-436803179175" providerId="ADAL" clId="{A8653F06-0B99-4EE0-815C-EAA8C98FAF5D}" dt="2025-08-18T22:35:23.982" v="2016" actId="20577"/>
        <pc:sldMkLst>
          <pc:docMk/>
          <pc:sldMk cId="2398906164" sldId="333"/>
        </pc:sldMkLst>
        <pc:spChg chg="mod">
          <ac:chgData name="Thompson, Brielle" userId="f0ea580a-03ee-4a63-bd84-436803179175" providerId="ADAL" clId="{A8653F06-0B99-4EE0-815C-EAA8C98FAF5D}" dt="2025-08-18T22:35:23.982" v="2016" actId="20577"/>
          <ac:spMkLst>
            <pc:docMk/>
            <pc:sldMk cId="2398906164" sldId="333"/>
            <ac:spMk id="13" creationId="{C4EA2A06-96D1-5854-EF2F-842EA8227DC2}"/>
          </ac:spMkLst>
        </pc:spChg>
      </pc:sldChg>
      <pc:sldChg chg="modSp add del mod">
        <pc:chgData name="Thompson, Brielle" userId="f0ea580a-03ee-4a63-bd84-436803179175" providerId="ADAL" clId="{A8653F06-0B99-4EE0-815C-EAA8C98FAF5D}" dt="2025-08-18T22:41:51.470" v="2347" actId="47"/>
        <pc:sldMkLst>
          <pc:docMk/>
          <pc:sldMk cId="0" sldId="338"/>
        </pc:sldMkLst>
        <pc:spChg chg="mod">
          <ac:chgData name="Thompson, Brielle" userId="f0ea580a-03ee-4a63-bd84-436803179175" providerId="ADAL" clId="{A8653F06-0B99-4EE0-815C-EAA8C98FAF5D}" dt="2025-08-18T21:19:11.233" v="1681" actId="27636"/>
          <ac:spMkLst>
            <pc:docMk/>
            <pc:sldMk cId="0" sldId="338"/>
            <ac:spMk id="43010" creationId="{00000000-0000-0000-0000-000000000000}"/>
          </ac:spMkLst>
        </pc:spChg>
      </pc:sldChg>
      <pc:sldChg chg="add del">
        <pc:chgData name="Thompson, Brielle" userId="f0ea580a-03ee-4a63-bd84-436803179175" providerId="ADAL" clId="{A8653F06-0B99-4EE0-815C-EAA8C98FAF5D}" dt="2025-08-18T21:18:43.359" v="1667" actId="47"/>
        <pc:sldMkLst>
          <pc:docMk/>
          <pc:sldMk cId="2084462249" sldId="339"/>
        </pc:sldMkLst>
      </pc:sldChg>
      <pc:sldChg chg="add del">
        <pc:chgData name="Thompson, Brielle" userId="f0ea580a-03ee-4a63-bd84-436803179175" providerId="ADAL" clId="{A8653F06-0B99-4EE0-815C-EAA8C98FAF5D}" dt="2025-08-18T21:18:39.718" v="1666" actId="47"/>
        <pc:sldMkLst>
          <pc:docMk/>
          <pc:sldMk cId="3574892176" sldId="340"/>
        </pc:sldMkLst>
      </pc:sldChg>
      <pc:sldChg chg="add del">
        <pc:chgData name="Thompson, Brielle" userId="f0ea580a-03ee-4a63-bd84-436803179175" providerId="ADAL" clId="{A8653F06-0B99-4EE0-815C-EAA8C98FAF5D}" dt="2025-08-18T22:39:53.194" v="2311" actId="47"/>
        <pc:sldMkLst>
          <pc:docMk/>
          <pc:sldMk cId="0" sldId="341"/>
        </pc:sldMkLst>
      </pc:sldChg>
      <pc:sldChg chg="add del">
        <pc:chgData name="Thompson, Brielle" userId="f0ea580a-03ee-4a63-bd84-436803179175" providerId="ADAL" clId="{A8653F06-0B99-4EE0-815C-EAA8C98FAF5D}" dt="2025-08-18T21:18:46.719" v="1668" actId="47"/>
        <pc:sldMkLst>
          <pc:docMk/>
          <pc:sldMk cId="1423802778" sldId="341"/>
        </pc:sldMkLst>
      </pc:sldChg>
      <pc:sldChg chg="add del">
        <pc:chgData name="Thompson, Brielle" userId="f0ea580a-03ee-4a63-bd84-436803179175" providerId="ADAL" clId="{A8653F06-0B99-4EE0-815C-EAA8C98FAF5D}" dt="2025-08-18T22:24:20.880" v="1902" actId="47"/>
        <pc:sldMkLst>
          <pc:docMk/>
          <pc:sldMk cId="0" sldId="349"/>
        </pc:sldMkLst>
      </pc:sldChg>
      <pc:sldChg chg="modSp add del mod ord">
        <pc:chgData name="Thompson, Brielle" userId="f0ea580a-03ee-4a63-bd84-436803179175" providerId="ADAL" clId="{A8653F06-0B99-4EE0-815C-EAA8C98FAF5D}" dt="2025-08-18T22:35:02.687" v="1998" actId="47"/>
        <pc:sldMkLst>
          <pc:docMk/>
          <pc:sldMk cId="0" sldId="350"/>
        </pc:sldMkLst>
        <pc:spChg chg="mod">
          <ac:chgData name="Thompson, Brielle" userId="f0ea580a-03ee-4a63-bd84-436803179175" providerId="ADAL" clId="{A8653F06-0B99-4EE0-815C-EAA8C98FAF5D}" dt="2025-08-18T22:34:03.166" v="1986" actId="21"/>
          <ac:spMkLst>
            <pc:docMk/>
            <pc:sldMk cId="0" sldId="350"/>
            <ac:spMk id="83969" creationId="{00000000-0000-0000-0000-000000000000}"/>
          </ac:spMkLst>
        </pc:spChg>
      </pc:sldChg>
      <pc:sldChg chg="modSp add del mod ord">
        <pc:chgData name="Thompson, Brielle" userId="f0ea580a-03ee-4a63-bd84-436803179175" providerId="ADAL" clId="{A8653F06-0B99-4EE0-815C-EAA8C98FAF5D}" dt="2025-08-18T22:16:04.441" v="1785" actId="47"/>
        <pc:sldMkLst>
          <pc:docMk/>
          <pc:sldMk cId="0" sldId="373"/>
        </pc:sldMkLst>
        <pc:spChg chg="mod">
          <ac:chgData name="Thompson, Brielle" userId="f0ea580a-03ee-4a63-bd84-436803179175" providerId="ADAL" clId="{A8653F06-0B99-4EE0-815C-EAA8C98FAF5D}" dt="2025-08-18T21:59:48.799" v="1772" actId="113"/>
          <ac:spMkLst>
            <pc:docMk/>
            <pc:sldMk cId="0" sldId="373"/>
            <ac:spMk id="3" creationId="{00000000-0000-0000-0000-000000000000}"/>
          </ac:spMkLst>
        </pc:spChg>
      </pc:sldChg>
      <pc:sldChg chg="add del">
        <pc:chgData name="Thompson, Brielle" userId="f0ea580a-03ee-4a63-bd84-436803179175" providerId="ADAL" clId="{A8653F06-0B99-4EE0-815C-EAA8C98FAF5D}" dt="2025-08-18T22:24:36.563" v="1909" actId="47"/>
        <pc:sldMkLst>
          <pc:docMk/>
          <pc:sldMk cId="0" sldId="374"/>
        </pc:sldMkLst>
      </pc:sldChg>
      <pc:sldChg chg="modSp add del mod">
        <pc:chgData name="Thompson, Brielle" userId="f0ea580a-03ee-4a63-bd84-436803179175" providerId="ADAL" clId="{A8653F06-0B99-4EE0-815C-EAA8C98FAF5D}" dt="2025-08-18T22:43:09.549" v="2456" actId="47"/>
        <pc:sldMkLst>
          <pc:docMk/>
          <pc:sldMk cId="0" sldId="376"/>
        </pc:sldMkLst>
        <pc:spChg chg="mod">
          <ac:chgData name="Thompson, Brielle" userId="f0ea580a-03ee-4a63-bd84-436803179175" providerId="ADAL" clId="{A8653F06-0B99-4EE0-815C-EAA8C98FAF5D}" dt="2025-08-18T21:19:11.233" v="1682" actId="27636"/>
          <ac:spMkLst>
            <pc:docMk/>
            <pc:sldMk cId="0" sldId="376"/>
            <ac:spMk id="56322" creationId="{00000000-0000-0000-0000-000000000000}"/>
          </ac:spMkLst>
        </pc:spChg>
      </pc:sldChg>
      <pc:sldChg chg="add del">
        <pc:chgData name="Thompson, Brielle" userId="f0ea580a-03ee-4a63-bd84-436803179175" providerId="ADAL" clId="{A8653F06-0B99-4EE0-815C-EAA8C98FAF5D}" dt="2025-08-18T22:24:41.240" v="1910" actId="47"/>
        <pc:sldMkLst>
          <pc:docMk/>
          <pc:sldMk cId="2481012355" sldId="383"/>
        </pc:sldMkLst>
      </pc:sldChg>
      <pc:sldChg chg="modSp add del mod">
        <pc:chgData name="Thompson, Brielle" userId="f0ea580a-03ee-4a63-bd84-436803179175" providerId="ADAL" clId="{A8653F06-0B99-4EE0-815C-EAA8C98FAF5D}" dt="2025-08-18T21:16:46.475" v="1664" actId="47"/>
        <pc:sldMkLst>
          <pc:docMk/>
          <pc:sldMk cId="2371150064" sldId="385"/>
        </pc:sldMkLst>
        <pc:spChg chg="mod">
          <ac:chgData name="Thompson, Brielle" userId="f0ea580a-03ee-4a63-bd84-436803179175" providerId="ADAL" clId="{A8653F06-0B99-4EE0-815C-EAA8C98FAF5D}" dt="2025-08-18T21:16:43.490" v="1663" actId="21"/>
          <ac:spMkLst>
            <pc:docMk/>
            <pc:sldMk cId="2371150064" sldId="385"/>
            <ac:spMk id="2" creationId="{00000000-0000-0000-0000-000000000000}"/>
          </ac:spMkLst>
        </pc:spChg>
      </pc:sldChg>
      <pc:sldChg chg="modSp add del mod">
        <pc:chgData name="Thompson, Brielle" userId="f0ea580a-03ee-4a63-bd84-436803179175" providerId="ADAL" clId="{A8653F06-0B99-4EE0-815C-EAA8C98FAF5D}" dt="2025-08-18T22:40:43.209" v="2313" actId="47"/>
        <pc:sldMkLst>
          <pc:docMk/>
          <pc:sldMk cId="1908182355" sldId="404"/>
        </pc:sldMkLst>
        <pc:spChg chg="mod">
          <ac:chgData name="Thompson, Brielle" userId="f0ea580a-03ee-4a63-bd84-436803179175" providerId="ADAL" clId="{A8653F06-0B99-4EE0-815C-EAA8C98FAF5D}" dt="2025-08-18T21:19:11.221" v="1680" actId="27636"/>
          <ac:spMkLst>
            <pc:docMk/>
            <pc:sldMk cId="1908182355" sldId="404"/>
            <ac:spMk id="20482" creationId="{00000000-0000-0000-0000-000000000000}"/>
          </ac:spMkLst>
        </pc:spChg>
      </pc:sldChg>
      <pc:sldChg chg="modSp add mod">
        <pc:chgData name="Thompson, Brielle" userId="f0ea580a-03ee-4a63-bd84-436803179175" providerId="ADAL" clId="{A8653F06-0B99-4EE0-815C-EAA8C98FAF5D}" dt="2025-08-18T22:43:03.074" v="2455" actId="1076"/>
        <pc:sldMkLst>
          <pc:docMk/>
          <pc:sldMk cId="3247257364" sldId="435"/>
        </pc:sldMkLst>
        <pc:spChg chg="mod">
          <ac:chgData name="Thompson, Brielle" userId="f0ea580a-03ee-4a63-bd84-436803179175" providerId="ADAL" clId="{A8653F06-0B99-4EE0-815C-EAA8C98FAF5D}" dt="2025-08-18T22:43:03.074" v="2455" actId="1076"/>
          <ac:spMkLst>
            <pc:docMk/>
            <pc:sldMk cId="3247257364" sldId="435"/>
            <ac:spMk id="3" creationId="{7261D06F-3E23-2161-20A9-95CC0CC852C4}"/>
          </ac:spMkLst>
        </pc:spChg>
      </pc:sldChg>
      <pc:sldChg chg="modSp add mod setBg">
        <pc:chgData name="Thompson, Brielle" userId="f0ea580a-03ee-4a63-bd84-436803179175" providerId="ADAL" clId="{A8653F06-0B99-4EE0-815C-EAA8C98FAF5D}" dt="2025-08-18T19:59:01.695" v="585" actId="20577"/>
        <pc:sldMkLst>
          <pc:docMk/>
          <pc:sldMk cId="1238645798" sldId="436"/>
        </pc:sldMkLst>
        <pc:spChg chg="mod">
          <ac:chgData name="Thompson, Brielle" userId="f0ea580a-03ee-4a63-bd84-436803179175" providerId="ADAL" clId="{A8653F06-0B99-4EE0-815C-EAA8C98FAF5D}" dt="2025-08-18T19:59:01.695" v="585" actId="20577"/>
          <ac:spMkLst>
            <pc:docMk/>
            <pc:sldMk cId="1238645798" sldId="436"/>
            <ac:spMk id="6" creationId="{FFF1FE7A-91EC-86CE-B4B6-381DAE00F597}"/>
          </ac:spMkLst>
        </pc:spChg>
      </pc:sldChg>
      <pc:sldChg chg="modSp mod">
        <pc:chgData name="Thompson, Brielle" userId="f0ea580a-03ee-4a63-bd84-436803179175" providerId="ADAL" clId="{A8653F06-0B99-4EE0-815C-EAA8C98FAF5D}" dt="2025-08-18T23:23:28.695" v="3049" actId="404"/>
        <pc:sldMkLst>
          <pc:docMk/>
          <pc:sldMk cId="3019933041" sldId="459"/>
        </pc:sldMkLst>
        <pc:spChg chg="mod">
          <ac:chgData name="Thompson, Brielle" userId="f0ea580a-03ee-4a63-bd84-436803179175" providerId="ADAL" clId="{A8653F06-0B99-4EE0-815C-EAA8C98FAF5D}" dt="2025-08-18T23:23:28.695" v="3049" actId="404"/>
          <ac:spMkLst>
            <pc:docMk/>
            <pc:sldMk cId="3019933041" sldId="459"/>
            <ac:spMk id="2" creationId="{137ED602-EC27-67AB-41A7-EA2E6E2F1A3F}"/>
          </ac:spMkLst>
        </pc:spChg>
        <pc:spChg chg="mod">
          <ac:chgData name="Thompson, Brielle" userId="f0ea580a-03ee-4a63-bd84-436803179175" providerId="ADAL" clId="{A8653F06-0B99-4EE0-815C-EAA8C98FAF5D}" dt="2025-08-18T23:22:44.452" v="3013" actId="33524"/>
          <ac:spMkLst>
            <pc:docMk/>
            <pc:sldMk cId="3019933041" sldId="459"/>
            <ac:spMk id="3" creationId="{532F6CCB-9497-D52A-E563-EA564D079580}"/>
          </ac:spMkLst>
        </pc:spChg>
      </pc:sldChg>
      <pc:sldChg chg="modSp del mod ord">
        <pc:chgData name="Thompson, Brielle" userId="f0ea580a-03ee-4a63-bd84-436803179175" providerId="ADAL" clId="{A8653F06-0B99-4EE0-815C-EAA8C98FAF5D}" dt="2025-08-18T19:45:59.001" v="88" actId="47"/>
        <pc:sldMkLst>
          <pc:docMk/>
          <pc:sldMk cId="2448043726" sldId="460"/>
        </pc:sldMkLst>
        <pc:spChg chg="mod">
          <ac:chgData name="Thompson, Brielle" userId="f0ea580a-03ee-4a63-bd84-436803179175" providerId="ADAL" clId="{A8653F06-0B99-4EE0-815C-EAA8C98FAF5D}" dt="2025-08-18T19:45:12.690" v="75" actId="21"/>
          <ac:spMkLst>
            <pc:docMk/>
            <pc:sldMk cId="2448043726" sldId="460"/>
            <ac:spMk id="3" creationId="{9124693A-BF89-BB5D-1BC5-8FE063FBE4D1}"/>
          </ac:spMkLst>
        </pc:spChg>
      </pc:sldChg>
      <pc:sldChg chg="del">
        <pc:chgData name="Thompson, Brielle" userId="f0ea580a-03ee-4a63-bd84-436803179175" providerId="ADAL" clId="{A8653F06-0B99-4EE0-815C-EAA8C98FAF5D}" dt="2025-08-18T21:18:49.813" v="1669" actId="47"/>
        <pc:sldMkLst>
          <pc:docMk/>
          <pc:sldMk cId="1888484659" sldId="461"/>
        </pc:sldMkLst>
      </pc:sldChg>
      <pc:sldChg chg="del">
        <pc:chgData name="Thompson, Brielle" userId="f0ea580a-03ee-4a63-bd84-436803179175" providerId="ADAL" clId="{A8653F06-0B99-4EE0-815C-EAA8C98FAF5D}" dt="2025-08-18T21:18:53.085" v="1670" actId="47"/>
        <pc:sldMkLst>
          <pc:docMk/>
          <pc:sldMk cId="418225438" sldId="462"/>
        </pc:sldMkLst>
      </pc:sldChg>
      <pc:sldChg chg="del">
        <pc:chgData name="Thompson, Brielle" userId="f0ea580a-03ee-4a63-bd84-436803179175" providerId="ADAL" clId="{A8653F06-0B99-4EE0-815C-EAA8C98FAF5D}" dt="2025-08-18T21:18:53.898" v="1671" actId="47"/>
        <pc:sldMkLst>
          <pc:docMk/>
          <pc:sldMk cId="4221440965" sldId="463"/>
        </pc:sldMkLst>
      </pc:sldChg>
      <pc:sldChg chg="addSp modSp mod ord">
        <pc:chgData name="Thompson, Brielle" userId="f0ea580a-03ee-4a63-bd84-436803179175" providerId="ADAL" clId="{A8653F06-0B99-4EE0-815C-EAA8C98FAF5D}" dt="2025-08-18T23:24:44.954" v="3053" actId="20577"/>
        <pc:sldMkLst>
          <pc:docMk/>
          <pc:sldMk cId="342380599" sldId="464"/>
        </pc:sldMkLst>
        <pc:spChg chg="add mod">
          <ac:chgData name="Thompson, Brielle" userId="f0ea580a-03ee-4a63-bd84-436803179175" providerId="ADAL" clId="{A8653F06-0B99-4EE0-815C-EAA8C98FAF5D}" dt="2025-08-18T23:24:44.954" v="3053" actId="20577"/>
          <ac:spMkLst>
            <pc:docMk/>
            <pc:sldMk cId="342380599" sldId="464"/>
            <ac:spMk id="3" creationId="{C8A118F7-5447-E6FF-2019-B7976571F66A}"/>
          </ac:spMkLst>
        </pc:spChg>
        <pc:picChg chg="mod">
          <ac:chgData name="Thompson, Brielle" userId="f0ea580a-03ee-4a63-bd84-436803179175" providerId="ADAL" clId="{A8653F06-0B99-4EE0-815C-EAA8C98FAF5D}" dt="2025-08-18T21:19:01.906" v="1673" actId="1076"/>
          <ac:picMkLst>
            <pc:docMk/>
            <pc:sldMk cId="342380599" sldId="464"/>
            <ac:picMk id="5" creationId="{6106EBAA-0570-C401-E020-6608718B3820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19:45:56.503" v="87" actId="22"/>
        <pc:sldMkLst>
          <pc:docMk/>
          <pc:sldMk cId="645106111" sldId="465"/>
        </pc:sldMkLst>
        <pc:spChg chg="add del mod">
          <ac:chgData name="Thompson, Brielle" userId="f0ea580a-03ee-4a63-bd84-436803179175" providerId="ADAL" clId="{A8653F06-0B99-4EE0-815C-EAA8C98FAF5D}" dt="2025-08-18T19:45:56.503" v="87" actId="22"/>
          <ac:spMkLst>
            <pc:docMk/>
            <pc:sldMk cId="645106111" sldId="465"/>
            <ac:spMk id="9" creationId="{EA122644-4D56-C6A4-DF5F-9B95C096A5C6}"/>
          </ac:spMkLst>
        </pc:spChg>
      </pc:sldChg>
      <pc:sldChg chg="addSp delSp modSp new mod modAnim">
        <pc:chgData name="Thompson, Brielle" userId="f0ea580a-03ee-4a63-bd84-436803179175" providerId="ADAL" clId="{A8653F06-0B99-4EE0-815C-EAA8C98FAF5D}" dt="2025-08-19T14:01:28.073" v="3152"/>
        <pc:sldMkLst>
          <pc:docMk/>
          <pc:sldMk cId="2111722268" sldId="466"/>
        </pc:sldMkLst>
        <pc:spChg chg="mod">
          <ac:chgData name="Thompson, Brielle" userId="f0ea580a-03ee-4a63-bd84-436803179175" providerId="ADAL" clId="{A8653F06-0B99-4EE0-815C-EAA8C98FAF5D}" dt="2025-08-18T19:48:29.923" v="190" actId="1076"/>
          <ac:spMkLst>
            <pc:docMk/>
            <pc:sldMk cId="2111722268" sldId="466"/>
            <ac:spMk id="2" creationId="{24930FBC-AFDF-89BE-E219-EA67919D535E}"/>
          </ac:spMkLst>
        </pc:spChg>
        <pc:spChg chg="add del mod">
          <ac:chgData name="Thompson, Brielle" userId="f0ea580a-03ee-4a63-bd84-436803179175" providerId="ADAL" clId="{A8653F06-0B99-4EE0-815C-EAA8C98FAF5D}" dt="2025-08-18T19:49:02.139" v="225" actId="113"/>
          <ac:spMkLst>
            <pc:docMk/>
            <pc:sldMk cId="2111722268" sldId="466"/>
            <ac:spMk id="3" creationId="{52E0E5DB-C787-DC97-F223-71575521C240}"/>
          </ac:spMkLst>
        </pc:spChg>
        <pc:spChg chg="add del mod">
          <ac:chgData name="Thompson, Brielle" userId="f0ea580a-03ee-4a63-bd84-436803179175" providerId="ADAL" clId="{A8653F06-0B99-4EE0-815C-EAA8C98FAF5D}" dt="2025-08-18T19:47:18.909" v="151" actId="478"/>
          <ac:spMkLst>
            <pc:docMk/>
            <pc:sldMk cId="2111722268" sldId="466"/>
            <ac:spMk id="5" creationId="{173D11E3-3295-51C6-E317-4BD29F5BA3CD}"/>
          </ac:spMkLst>
        </pc:spChg>
        <pc:spChg chg="add mod">
          <ac:chgData name="Thompson, Brielle" userId="f0ea580a-03ee-4a63-bd84-436803179175" providerId="ADAL" clId="{A8653F06-0B99-4EE0-815C-EAA8C98FAF5D}" dt="2025-08-18T20:02:26.130" v="714"/>
          <ac:spMkLst>
            <pc:docMk/>
            <pc:sldMk cId="2111722268" sldId="466"/>
            <ac:spMk id="12" creationId="{229303FE-283B-5580-A620-94E04BE71509}"/>
          </ac:spMkLst>
        </pc:spChg>
        <pc:picChg chg="add mod">
          <ac:chgData name="Thompson, Brielle" userId="f0ea580a-03ee-4a63-bd84-436803179175" providerId="ADAL" clId="{A8653F06-0B99-4EE0-815C-EAA8C98FAF5D}" dt="2025-08-18T19:48:43.812" v="197" actId="1076"/>
          <ac:picMkLst>
            <pc:docMk/>
            <pc:sldMk cId="2111722268" sldId="466"/>
            <ac:picMk id="7" creationId="{943050C7-6805-762B-5434-6D5A515A7DC2}"/>
          </ac:picMkLst>
        </pc:picChg>
        <pc:picChg chg="add mod">
          <ac:chgData name="Thompson, Brielle" userId="f0ea580a-03ee-4a63-bd84-436803179175" providerId="ADAL" clId="{A8653F06-0B99-4EE0-815C-EAA8C98FAF5D}" dt="2025-08-18T19:48:40.967" v="196" actId="1076"/>
          <ac:picMkLst>
            <pc:docMk/>
            <pc:sldMk cId="2111722268" sldId="466"/>
            <ac:picMk id="9" creationId="{75050A4B-9D30-54B6-E7C8-7E6907402EB5}"/>
          </ac:picMkLst>
        </pc:picChg>
        <pc:picChg chg="add mod">
          <ac:chgData name="Thompson, Brielle" userId="f0ea580a-03ee-4a63-bd84-436803179175" providerId="ADAL" clId="{A8653F06-0B99-4EE0-815C-EAA8C98FAF5D}" dt="2025-08-18T19:48:39.272" v="195" actId="1076"/>
          <ac:picMkLst>
            <pc:docMk/>
            <pc:sldMk cId="2111722268" sldId="466"/>
            <ac:picMk id="11" creationId="{442F26FE-3099-6EB2-0384-CC729F8EC4DA}"/>
          </ac:picMkLst>
        </pc:picChg>
      </pc:sldChg>
      <pc:sldChg chg="addSp modSp add mod modAnim">
        <pc:chgData name="Thompson, Brielle" userId="f0ea580a-03ee-4a63-bd84-436803179175" providerId="ADAL" clId="{A8653F06-0B99-4EE0-815C-EAA8C98FAF5D}" dt="2025-08-18T20:02:04.415" v="713"/>
        <pc:sldMkLst>
          <pc:docMk/>
          <pc:sldMk cId="2340138798" sldId="467"/>
        </pc:sldMkLst>
        <pc:spChg chg="mod">
          <ac:chgData name="Thompson, Brielle" userId="f0ea580a-03ee-4a63-bd84-436803179175" providerId="ADAL" clId="{A8653F06-0B99-4EE0-815C-EAA8C98FAF5D}" dt="2025-08-18T20:01:18.961" v="661" actId="20577"/>
          <ac:spMkLst>
            <pc:docMk/>
            <pc:sldMk cId="2340138798" sldId="467"/>
            <ac:spMk id="2" creationId="{1B69CB12-5CDF-5926-D2ED-FAACDB1D6F02}"/>
          </ac:spMkLst>
        </pc:spChg>
        <pc:spChg chg="mod">
          <ac:chgData name="Thompson, Brielle" userId="f0ea580a-03ee-4a63-bd84-436803179175" providerId="ADAL" clId="{A8653F06-0B99-4EE0-815C-EAA8C98FAF5D}" dt="2025-08-18T20:00:21.387" v="629" actId="1076"/>
          <ac:spMkLst>
            <pc:docMk/>
            <pc:sldMk cId="2340138798" sldId="467"/>
            <ac:spMk id="5" creationId="{A7C66E89-2507-E9F9-9309-88BA3EB35ECE}"/>
          </ac:spMkLst>
        </pc:spChg>
        <pc:spChg chg="add mod">
          <ac:chgData name="Thompson, Brielle" userId="f0ea580a-03ee-4a63-bd84-436803179175" providerId="ADAL" clId="{A8653F06-0B99-4EE0-815C-EAA8C98FAF5D}" dt="2025-08-18T20:02:02.703" v="712" actId="1076"/>
          <ac:spMkLst>
            <pc:docMk/>
            <pc:sldMk cId="2340138798" sldId="467"/>
            <ac:spMk id="8" creationId="{6C13EAD8-5CD7-1538-5E4E-CB09104C312C}"/>
          </ac:spMkLst>
        </pc:spChg>
      </pc:sldChg>
      <pc:sldChg chg="new del">
        <pc:chgData name="Thompson, Brielle" userId="f0ea580a-03ee-4a63-bd84-436803179175" providerId="ADAL" clId="{A8653F06-0B99-4EE0-815C-EAA8C98FAF5D}" dt="2025-08-18T19:58:58.272" v="579" actId="47"/>
        <pc:sldMkLst>
          <pc:docMk/>
          <pc:sldMk cId="3525463621" sldId="467"/>
        </pc:sldMkLst>
      </pc:sldChg>
      <pc:sldChg chg="add">
        <pc:chgData name="Thompson, Brielle" userId="f0ea580a-03ee-4a63-bd84-436803179175" providerId="ADAL" clId="{A8653F06-0B99-4EE0-815C-EAA8C98FAF5D}" dt="2025-08-18T20:08:04.373" v="761" actId="2890"/>
        <pc:sldMkLst>
          <pc:docMk/>
          <pc:sldMk cId="1671724641" sldId="468"/>
        </pc:sldMkLst>
      </pc:sldChg>
      <pc:sldChg chg="addSp delSp modSp add mod modAnim">
        <pc:chgData name="Thompson, Brielle" userId="f0ea580a-03ee-4a63-bd84-436803179175" providerId="ADAL" clId="{A8653F06-0B99-4EE0-815C-EAA8C98FAF5D}" dt="2025-08-19T14:01:40.882" v="3154" actId="115"/>
        <pc:sldMkLst>
          <pc:docMk/>
          <pc:sldMk cId="1227561630" sldId="469"/>
        </pc:sldMkLst>
        <pc:spChg chg="mod">
          <ac:chgData name="Thompson, Brielle" userId="f0ea580a-03ee-4a63-bd84-436803179175" providerId="ADAL" clId="{A8653F06-0B99-4EE0-815C-EAA8C98FAF5D}" dt="2025-08-19T14:01:40.882" v="3154" actId="115"/>
          <ac:spMkLst>
            <pc:docMk/>
            <pc:sldMk cId="1227561630" sldId="469"/>
            <ac:spMk id="2" creationId="{327B9617-58C2-8D60-5CA8-C6CD3881D7FC}"/>
          </ac:spMkLst>
        </pc:spChg>
        <pc:spChg chg="del">
          <ac:chgData name="Thompson, Brielle" userId="f0ea580a-03ee-4a63-bd84-436803179175" providerId="ADAL" clId="{A8653F06-0B99-4EE0-815C-EAA8C98FAF5D}" dt="2025-08-18T20:08:14.398" v="764" actId="478"/>
          <ac:spMkLst>
            <pc:docMk/>
            <pc:sldMk cId="1227561630" sldId="469"/>
            <ac:spMk id="3" creationId="{55651C7D-C22A-375F-5FB6-6DE46C6A7C39}"/>
          </ac:spMkLst>
        </pc:spChg>
        <pc:spChg chg="mod">
          <ac:chgData name="Thompson, Brielle" userId="f0ea580a-03ee-4a63-bd84-436803179175" providerId="ADAL" clId="{A8653F06-0B99-4EE0-815C-EAA8C98FAF5D}" dt="2025-08-18T20:08:54.630" v="804" actId="1076"/>
          <ac:spMkLst>
            <pc:docMk/>
            <pc:sldMk cId="1227561630" sldId="469"/>
            <ac:spMk id="4" creationId="{16813E78-8FB8-AF79-5FAE-AA7098D8D821}"/>
          </ac:spMkLst>
        </pc:spChg>
        <pc:spChg chg="add del mod">
          <ac:chgData name="Thompson, Brielle" userId="f0ea580a-03ee-4a63-bd84-436803179175" providerId="ADAL" clId="{A8653F06-0B99-4EE0-815C-EAA8C98FAF5D}" dt="2025-08-18T20:08:16.332" v="765" actId="478"/>
          <ac:spMkLst>
            <pc:docMk/>
            <pc:sldMk cId="1227561630" sldId="469"/>
            <ac:spMk id="7" creationId="{A4B14B2B-F1CA-C195-BB63-9A207173BBB8}"/>
          </ac:spMkLst>
        </pc:spChg>
        <pc:spChg chg="add mod">
          <ac:chgData name="Thompson, Brielle" userId="f0ea580a-03ee-4a63-bd84-436803179175" providerId="ADAL" clId="{A8653F06-0B99-4EE0-815C-EAA8C98FAF5D}" dt="2025-08-18T20:10:51.854" v="830" actId="208"/>
          <ac:spMkLst>
            <pc:docMk/>
            <pc:sldMk cId="1227561630" sldId="469"/>
            <ac:spMk id="8" creationId="{84F68348-2DB7-56E1-76E1-AA515DEA7E67}"/>
          </ac:spMkLst>
        </pc:spChg>
        <pc:spChg chg="add mod">
          <ac:chgData name="Thompson, Brielle" userId="f0ea580a-03ee-4a63-bd84-436803179175" providerId="ADAL" clId="{A8653F06-0B99-4EE0-815C-EAA8C98FAF5D}" dt="2025-08-18T20:10:59.868" v="831" actId="207"/>
          <ac:spMkLst>
            <pc:docMk/>
            <pc:sldMk cId="1227561630" sldId="469"/>
            <ac:spMk id="9" creationId="{FBDA3E38-76E6-6755-D141-0B6254AA95D4}"/>
          </ac:spMkLst>
        </pc:spChg>
        <pc:spChg chg="add mod">
          <ac:chgData name="Thompson, Brielle" userId="f0ea580a-03ee-4a63-bd84-436803179175" providerId="ADAL" clId="{A8653F06-0B99-4EE0-815C-EAA8C98FAF5D}" dt="2025-08-18T20:11:15.702" v="835" actId="1582"/>
          <ac:spMkLst>
            <pc:docMk/>
            <pc:sldMk cId="1227561630" sldId="469"/>
            <ac:spMk id="10" creationId="{AA1F72A4-BC9C-B50D-454F-C0AC97746CED}"/>
          </ac:spMkLst>
        </pc:spChg>
        <pc:spChg chg="add mod">
          <ac:chgData name="Thompson, Brielle" userId="f0ea580a-03ee-4a63-bd84-436803179175" providerId="ADAL" clId="{A8653F06-0B99-4EE0-815C-EAA8C98FAF5D}" dt="2025-08-18T20:11:03.685" v="832" actId="207"/>
          <ac:spMkLst>
            <pc:docMk/>
            <pc:sldMk cId="1227561630" sldId="469"/>
            <ac:spMk id="11" creationId="{44CC66A6-0C12-F6F8-1AB4-C745B298D747}"/>
          </ac:spMkLst>
        </pc:spChg>
      </pc:sldChg>
      <pc:sldChg chg="addSp modSp add del mod">
        <pc:chgData name="Thompson, Brielle" userId="f0ea580a-03ee-4a63-bd84-436803179175" providerId="ADAL" clId="{A8653F06-0B99-4EE0-815C-EAA8C98FAF5D}" dt="2025-08-18T20:16:42.179" v="902" actId="47"/>
        <pc:sldMkLst>
          <pc:docMk/>
          <pc:sldMk cId="871794381" sldId="470"/>
        </pc:sldMkLst>
        <pc:spChg chg="mod">
          <ac:chgData name="Thompson, Brielle" userId="f0ea580a-03ee-4a63-bd84-436803179175" providerId="ADAL" clId="{A8653F06-0B99-4EE0-815C-EAA8C98FAF5D}" dt="2025-08-18T20:09:17.596" v="814" actId="27636"/>
          <ac:spMkLst>
            <pc:docMk/>
            <pc:sldMk cId="871794381" sldId="470"/>
            <ac:spMk id="2" creationId="{1C0EF901-2B38-D7FB-20DE-DF415CAF232E}"/>
          </ac:spMkLst>
        </pc:spChg>
        <pc:spChg chg="add mod">
          <ac:chgData name="Thompson, Brielle" userId="f0ea580a-03ee-4a63-bd84-436803179175" providerId="ADAL" clId="{A8653F06-0B99-4EE0-815C-EAA8C98FAF5D}" dt="2025-08-18T20:14:19.288" v="865" actId="20577"/>
          <ac:spMkLst>
            <pc:docMk/>
            <pc:sldMk cId="871794381" sldId="470"/>
            <ac:spMk id="6" creationId="{3654E68A-4BC9-C15A-AE05-D8082F5AA669}"/>
          </ac:spMkLst>
        </pc:spChg>
        <pc:picChg chg="add mod modCrop">
          <ac:chgData name="Thompson, Brielle" userId="f0ea580a-03ee-4a63-bd84-436803179175" providerId="ADAL" clId="{A8653F06-0B99-4EE0-815C-EAA8C98FAF5D}" dt="2025-08-18T20:14:25.233" v="867" actId="1076"/>
          <ac:picMkLst>
            <pc:docMk/>
            <pc:sldMk cId="871794381" sldId="470"/>
            <ac:picMk id="8" creationId="{61A77EAD-7CB0-134F-DFAF-37821F07B186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0:16:56.403" v="905" actId="20577"/>
        <pc:sldMkLst>
          <pc:docMk/>
          <pc:sldMk cId="1987270957" sldId="471"/>
        </pc:sldMkLst>
        <pc:spChg chg="mod">
          <ac:chgData name="Thompson, Brielle" userId="f0ea580a-03ee-4a63-bd84-436803179175" providerId="ADAL" clId="{A8653F06-0B99-4EE0-815C-EAA8C98FAF5D}" dt="2025-08-18T20:16:56.403" v="905" actId="20577"/>
          <ac:spMkLst>
            <pc:docMk/>
            <pc:sldMk cId="1987270957" sldId="471"/>
            <ac:spMk id="6" creationId="{D17B5C50-39CA-A11C-4C16-8027D0DC333F}"/>
          </ac:spMkLst>
        </pc:spChg>
        <pc:spChg chg="add del mod">
          <ac:chgData name="Thompson, Brielle" userId="f0ea580a-03ee-4a63-bd84-436803179175" providerId="ADAL" clId="{A8653F06-0B99-4EE0-815C-EAA8C98FAF5D}" dt="2025-08-18T20:16:45.615" v="903" actId="478"/>
          <ac:spMkLst>
            <pc:docMk/>
            <pc:sldMk cId="1987270957" sldId="471"/>
            <ac:spMk id="7" creationId="{C2E664B4-00D6-B3FA-394C-87586CB174F8}"/>
          </ac:spMkLst>
        </pc:spChg>
        <pc:picChg chg="mod">
          <ac:chgData name="Thompson, Brielle" userId="f0ea580a-03ee-4a63-bd84-436803179175" providerId="ADAL" clId="{A8653F06-0B99-4EE0-815C-EAA8C98FAF5D}" dt="2025-08-18T20:16:36.101" v="900" actId="1076"/>
          <ac:picMkLst>
            <pc:docMk/>
            <pc:sldMk cId="1987270957" sldId="471"/>
            <ac:picMk id="8" creationId="{2507D211-77FC-9C99-5F68-7CD46A81A490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0:19:44.610" v="941" actId="1076"/>
        <pc:sldMkLst>
          <pc:docMk/>
          <pc:sldMk cId="1568879828" sldId="472"/>
        </pc:sldMkLst>
        <pc:spChg chg="del mod">
          <ac:chgData name="Thompson, Brielle" userId="f0ea580a-03ee-4a63-bd84-436803179175" providerId="ADAL" clId="{A8653F06-0B99-4EE0-815C-EAA8C98FAF5D}" dt="2025-08-18T20:17:10.118" v="907" actId="478"/>
          <ac:spMkLst>
            <pc:docMk/>
            <pc:sldMk cId="1568879828" sldId="472"/>
            <ac:spMk id="6" creationId="{21CAC5B6-8745-6BE4-CCCB-9242D342A266}"/>
          </ac:spMkLst>
        </pc:spChg>
        <pc:spChg chg="mod">
          <ac:chgData name="Thompson, Brielle" userId="f0ea580a-03ee-4a63-bd84-436803179175" providerId="ADAL" clId="{A8653F06-0B99-4EE0-815C-EAA8C98FAF5D}" dt="2025-08-18T20:19:14.834" v="934" actId="1076"/>
          <ac:spMkLst>
            <pc:docMk/>
            <pc:sldMk cId="1568879828" sldId="472"/>
            <ac:spMk id="7" creationId="{B5AC8CB2-E436-6181-21E9-103A882B6083}"/>
          </ac:spMkLst>
        </pc:spChg>
        <pc:picChg chg="del">
          <ac:chgData name="Thompson, Brielle" userId="f0ea580a-03ee-4a63-bd84-436803179175" providerId="ADAL" clId="{A8653F06-0B99-4EE0-815C-EAA8C98FAF5D}" dt="2025-08-18T20:17:45.414" v="921" actId="478"/>
          <ac:picMkLst>
            <pc:docMk/>
            <pc:sldMk cId="1568879828" sldId="472"/>
            <ac:picMk id="8" creationId="{9E908333-8E64-286D-5C89-43968151018B}"/>
          </ac:picMkLst>
        </pc:picChg>
        <pc:picChg chg="add del mod">
          <ac:chgData name="Thompson, Brielle" userId="f0ea580a-03ee-4a63-bd84-436803179175" providerId="ADAL" clId="{A8653F06-0B99-4EE0-815C-EAA8C98FAF5D}" dt="2025-08-18T20:18:41.592" v="927" actId="478"/>
          <ac:picMkLst>
            <pc:docMk/>
            <pc:sldMk cId="1568879828" sldId="472"/>
            <ac:picMk id="9" creationId="{A6A346DA-9496-A6BE-2054-B2D19A98B47C}"/>
          </ac:picMkLst>
        </pc:picChg>
        <pc:picChg chg="add del mod">
          <ac:chgData name="Thompson, Brielle" userId="f0ea580a-03ee-4a63-bd84-436803179175" providerId="ADAL" clId="{A8653F06-0B99-4EE0-815C-EAA8C98FAF5D}" dt="2025-08-18T20:19:20.473" v="937" actId="478"/>
          <ac:picMkLst>
            <pc:docMk/>
            <pc:sldMk cId="1568879828" sldId="472"/>
            <ac:picMk id="11" creationId="{06B5F6AD-1F0A-5B4A-1BA1-AD9CAE99EE59}"/>
          </ac:picMkLst>
        </pc:picChg>
        <pc:picChg chg="add mod">
          <ac:chgData name="Thompson, Brielle" userId="f0ea580a-03ee-4a63-bd84-436803179175" providerId="ADAL" clId="{A8653F06-0B99-4EE0-815C-EAA8C98FAF5D}" dt="2025-08-18T20:19:28.977" v="938" actId="196"/>
          <ac:picMkLst>
            <pc:docMk/>
            <pc:sldMk cId="1568879828" sldId="472"/>
            <ac:picMk id="13" creationId="{7B7267A0-F067-F08C-1591-5B0043519AA3}"/>
          </ac:picMkLst>
        </pc:picChg>
        <pc:picChg chg="add mod">
          <ac:chgData name="Thompson, Brielle" userId="f0ea580a-03ee-4a63-bd84-436803179175" providerId="ADAL" clId="{A8653F06-0B99-4EE0-815C-EAA8C98FAF5D}" dt="2025-08-18T20:19:44.610" v="941" actId="1076"/>
          <ac:picMkLst>
            <pc:docMk/>
            <pc:sldMk cId="1568879828" sldId="472"/>
            <ac:picMk id="15" creationId="{39C075B9-7ADF-438C-3AE2-A0C4A7B5FA99}"/>
          </ac:picMkLst>
        </pc:picChg>
      </pc:sldChg>
      <pc:sldChg chg="addSp delSp modSp add del mod modAnim">
        <pc:chgData name="Thompson, Brielle" userId="f0ea580a-03ee-4a63-bd84-436803179175" providerId="ADAL" clId="{A8653F06-0B99-4EE0-815C-EAA8C98FAF5D}" dt="2025-08-19T13:54:28.778" v="3060" actId="47"/>
        <pc:sldMkLst>
          <pc:docMk/>
          <pc:sldMk cId="282092907" sldId="473"/>
        </pc:sldMkLst>
        <pc:spChg chg="mod">
          <ac:chgData name="Thompson, Brielle" userId="f0ea580a-03ee-4a63-bd84-436803179175" providerId="ADAL" clId="{A8653F06-0B99-4EE0-815C-EAA8C98FAF5D}" dt="2025-08-18T20:20:29.894" v="951" actId="113"/>
          <ac:spMkLst>
            <pc:docMk/>
            <pc:sldMk cId="282092907" sldId="473"/>
            <ac:spMk id="2" creationId="{1C473B08-A049-AF2F-5DF8-F4600D4B2D05}"/>
          </ac:spMkLst>
        </pc:spChg>
        <pc:spChg chg="add mod">
          <ac:chgData name="Thompson, Brielle" userId="f0ea580a-03ee-4a63-bd84-436803179175" providerId="ADAL" clId="{A8653F06-0B99-4EE0-815C-EAA8C98FAF5D}" dt="2025-08-19T13:54:15.490" v="3055" actId="1076"/>
          <ac:spMkLst>
            <pc:docMk/>
            <pc:sldMk cId="282092907" sldId="473"/>
            <ac:spMk id="3" creationId="{7B3304B6-0810-E55C-0D5E-15B778AAEB14}"/>
          </ac:spMkLst>
        </pc:spChg>
        <pc:spChg chg="add mod">
          <ac:chgData name="Thompson, Brielle" userId="f0ea580a-03ee-4a63-bd84-436803179175" providerId="ADAL" clId="{A8653F06-0B99-4EE0-815C-EAA8C98FAF5D}" dt="2025-08-18T20:20:56.223" v="960" actId="1076"/>
          <ac:spMkLst>
            <pc:docMk/>
            <pc:sldMk cId="282092907" sldId="473"/>
            <ac:spMk id="6" creationId="{661C4F7A-06C9-6C43-0FF0-B1ADEE6E01CB}"/>
          </ac:spMkLst>
        </pc:spChg>
        <pc:spChg chg="del">
          <ac:chgData name="Thompson, Brielle" userId="f0ea580a-03ee-4a63-bd84-436803179175" providerId="ADAL" clId="{A8653F06-0B99-4EE0-815C-EAA8C98FAF5D}" dt="2025-08-18T20:20:14.071" v="943" actId="478"/>
          <ac:spMkLst>
            <pc:docMk/>
            <pc:sldMk cId="282092907" sldId="473"/>
            <ac:spMk id="7" creationId="{0EC65A19-D6C2-52FB-CD29-651039260DE3}"/>
          </ac:spMkLst>
        </pc:spChg>
        <pc:spChg chg="add mod">
          <ac:chgData name="Thompson, Brielle" userId="f0ea580a-03ee-4a63-bd84-436803179175" providerId="ADAL" clId="{A8653F06-0B99-4EE0-815C-EAA8C98FAF5D}" dt="2025-08-19T13:54:19.285" v="3056" actId="1076"/>
          <ac:spMkLst>
            <pc:docMk/>
            <pc:sldMk cId="282092907" sldId="473"/>
            <ac:spMk id="7" creationId="{69EE39E1-B12F-7D46-2C7B-1FC484217351}"/>
          </ac:spMkLst>
        </pc:spChg>
        <pc:spChg chg="add del mod">
          <ac:chgData name="Thompson, Brielle" userId="f0ea580a-03ee-4a63-bd84-436803179175" providerId="ADAL" clId="{A8653F06-0B99-4EE0-815C-EAA8C98FAF5D}" dt="2025-08-18T20:24:24.122" v="1004" actId="478"/>
          <ac:spMkLst>
            <pc:docMk/>
            <pc:sldMk cId="282092907" sldId="473"/>
            <ac:spMk id="9" creationId="{EA59F3C6-55C7-301B-9875-6E95D0B76AED}"/>
          </ac:spMkLst>
        </pc:spChg>
        <pc:picChg chg="del">
          <ac:chgData name="Thompson, Brielle" userId="f0ea580a-03ee-4a63-bd84-436803179175" providerId="ADAL" clId="{A8653F06-0B99-4EE0-815C-EAA8C98FAF5D}" dt="2025-08-18T20:21:03.550" v="963" actId="478"/>
          <ac:picMkLst>
            <pc:docMk/>
            <pc:sldMk cId="282092907" sldId="473"/>
            <ac:picMk id="13" creationId="{06FAD8FD-59B0-A982-5535-2639C3017F60}"/>
          </ac:picMkLst>
        </pc:picChg>
        <pc:picChg chg="del mod">
          <ac:chgData name="Thompson, Brielle" userId="f0ea580a-03ee-4a63-bd84-436803179175" providerId="ADAL" clId="{A8653F06-0B99-4EE0-815C-EAA8C98FAF5D}" dt="2025-08-18T20:21:01.351" v="962" actId="478"/>
          <ac:picMkLst>
            <pc:docMk/>
            <pc:sldMk cId="282092907" sldId="473"/>
            <ac:picMk id="15" creationId="{ECCCB983-B436-3443-147E-FB0732323EDD}"/>
          </ac:picMkLst>
        </pc:picChg>
      </pc:sldChg>
      <pc:sldChg chg="addSp delSp modSp add mod delAnim modNotesTx">
        <pc:chgData name="Thompson, Brielle" userId="f0ea580a-03ee-4a63-bd84-436803179175" providerId="ADAL" clId="{A8653F06-0B99-4EE0-815C-EAA8C98FAF5D}" dt="2025-08-18T22:38:24.503" v="2247" actId="20577"/>
        <pc:sldMkLst>
          <pc:docMk/>
          <pc:sldMk cId="233975140" sldId="474"/>
        </pc:sldMkLst>
        <pc:spChg chg="del">
          <ac:chgData name="Thompson, Brielle" userId="f0ea580a-03ee-4a63-bd84-436803179175" providerId="ADAL" clId="{A8653F06-0B99-4EE0-815C-EAA8C98FAF5D}" dt="2025-08-18T20:25:37.862" v="1016" actId="478"/>
          <ac:spMkLst>
            <pc:docMk/>
            <pc:sldMk cId="233975140" sldId="474"/>
            <ac:spMk id="2" creationId="{FDD38606-9F2E-39A6-BE72-7C0C59E132EC}"/>
          </ac:spMkLst>
        </pc:spChg>
        <pc:spChg chg="add mod">
          <ac:chgData name="Thompson, Brielle" userId="f0ea580a-03ee-4a63-bd84-436803179175" providerId="ADAL" clId="{A8653F06-0B99-4EE0-815C-EAA8C98FAF5D}" dt="2025-08-18T22:38:24.503" v="2247" actId="20577"/>
          <ac:spMkLst>
            <pc:docMk/>
            <pc:sldMk cId="233975140" sldId="474"/>
            <ac:spMk id="4" creationId="{6FC569A6-D8F6-C961-CC35-D5D53612E0E5}"/>
          </ac:spMkLst>
        </pc:spChg>
        <pc:spChg chg="add mod">
          <ac:chgData name="Thompson, Brielle" userId="f0ea580a-03ee-4a63-bd84-436803179175" providerId="ADAL" clId="{A8653F06-0B99-4EE0-815C-EAA8C98FAF5D}" dt="2025-08-18T20:33:24.069" v="1054" actId="1076"/>
          <ac:spMkLst>
            <pc:docMk/>
            <pc:sldMk cId="233975140" sldId="474"/>
            <ac:spMk id="5" creationId="{2E475C11-33F2-6A00-74A3-F5AB8F597221}"/>
          </ac:spMkLst>
        </pc:spChg>
        <pc:spChg chg="mod">
          <ac:chgData name="Thompson, Brielle" userId="f0ea580a-03ee-4a63-bd84-436803179175" providerId="ADAL" clId="{A8653F06-0B99-4EE0-815C-EAA8C98FAF5D}" dt="2025-08-18T21:01:37.183" v="1431" actId="207"/>
          <ac:spMkLst>
            <pc:docMk/>
            <pc:sldMk cId="233975140" sldId="474"/>
            <ac:spMk id="8" creationId="{46E688AA-1B5B-5A39-84E2-108F36A3B348}"/>
          </ac:spMkLst>
        </pc:spChg>
        <pc:spChg chg="del">
          <ac:chgData name="Thompson, Brielle" userId="f0ea580a-03ee-4a63-bd84-436803179175" providerId="ADAL" clId="{A8653F06-0B99-4EE0-815C-EAA8C98FAF5D}" dt="2025-08-18T20:25:32.306" v="1014" actId="478"/>
          <ac:spMkLst>
            <pc:docMk/>
            <pc:sldMk cId="233975140" sldId="474"/>
            <ac:spMk id="9" creationId="{3980115F-56B5-978E-856D-AB45E5EA59A8}"/>
          </ac:spMkLst>
        </pc:spChg>
        <pc:spChg chg="add mod">
          <ac:chgData name="Thompson, Brielle" userId="f0ea580a-03ee-4a63-bd84-436803179175" providerId="ADAL" clId="{A8653F06-0B99-4EE0-815C-EAA8C98FAF5D}" dt="2025-08-18T21:00:47.818" v="1425" actId="313"/>
          <ac:spMkLst>
            <pc:docMk/>
            <pc:sldMk cId="233975140" sldId="474"/>
            <ac:spMk id="10" creationId="{A2E3C402-6F2F-B783-8226-C298230D54BF}"/>
          </ac:spMkLst>
        </pc:spChg>
        <pc:spChg chg="del">
          <ac:chgData name="Thompson, Brielle" userId="f0ea580a-03ee-4a63-bd84-436803179175" providerId="ADAL" clId="{A8653F06-0B99-4EE0-815C-EAA8C98FAF5D}" dt="2025-08-18T20:25:32.306" v="1014" actId="478"/>
          <ac:spMkLst>
            <pc:docMk/>
            <pc:sldMk cId="233975140" sldId="474"/>
            <ac:spMk id="11" creationId="{9B20FF04-7424-B281-2083-A9E98EEB5B65}"/>
          </ac:spMkLst>
        </pc:spChg>
        <pc:spChg chg="del">
          <ac:chgData name="Thompson, Brielle" userId="f0ea580a-03ee-4a63-bd84-436803179175" providerId="ADAL" clId="{A8653F06-0B99-4EE0-815C-EAA8C98FAF5D}" dt="2025-08-18T20:25:32.306" v="1014" actId="478"/>
          <ac:spMkLst>
            <pc:docMk/>
            <pc:sldMk cId="233975140" sldId="474"/>
            <ac:spMk id="13" creationId="{08676E44-BF10-1D97-4EBF-D2D742657D03}"/>
          </ac:spMkLst>
        </pc:spChg>
        <pc:spChg chg="del">
          <ac:chgData name="Thompson, Brielle" userId="f0ea580a-03ee-4a63-bd84-436803179175" providerId="ADAL" clId="{A8653F06-0B99-4EE0-815C-EAA8C98FAF5D}" dt="2025-08-18T20:25:32.306" v="1014" actId="478"/>
          <ac:spMkLst>
            <pc:docMk/>
            <pc:sldMk cId="233975140" sldId="474"/>
            <ac:spMk id="15" creationId="{982ED4D1-C95D-4B33-BE03-509F31EC3F92}"/>
          </ac:spMkLst>
        </pc:spChg>
        <pc:spChg chg="del">
          <ac:chgData name="Thompson, Brielle" userId="f0ea580a-03ee-4a63-bd84-436803179175" providerId="ADAL" clId="{A8653F06-0B99-4EE0-815C-EAA8C98FAF5D}" dt="2025-08-18T20:25:32.306" v="1014" actId="478"/>
          <ac:spMkLst>
            <pc:docMk/>
            <pc:sldMk cId="233975140" sldId="474"/>
            <ac:spMk id="17" creationId="{07B50B2E-3B68-FB0C-F52E-3F15BAB78057}"/>
          </ac:spMkLst>
        </pc:spChg>
        <pc:spChg chg="del">
          <ac:chgData name="Thompson, Brielle" userId="f0ea580a-03ee-4a63-bd84-436803179175" providerId="ADAL" clId="{A8653F06-0B99-4EE0-815C-EAA8C98FAF5D}" dt="2025-08-18T20:25:35.136" v="1015" actId="478"/>
          <ac:spMkLst>
            <pc:docMk/>
            <pc:sldMk cId="233975140" sldId="474"/>
            <ac:spMk id="18" creationId="{AF349A72-B49E-CF36-CF03-9B6D20351FB8}"/>
          </ac:spMkLst>
        </pc:spChg>
        <pc:graphicFrameChg chg="del">
          <ac:chgData name="Thompson, Brielle" userId="f0ea580a-03ee-4a63-bd84-436803179175" providerId="ADAL" clId="{A8653F06-0B99-4EE0-815C-EAA8C98FAF5D}" dt="2025-08-18T20:25:32.306" v="1014" actId="478"/>
          <ac:graphicFrameMkLst>
            <pc:docMk/>
            <pc:sldMk cId="233975140" sldId="474"/>
            <ac:graphicFrameMk id="6" creationId="{903C75C1-F509-D8DA-0654-19DB4987ED7D}"/>
          </ac:graphicFrameMkLst>
        </pc:graphicFrameChg>
        <pc:picChg chg="add mod">
          <ac:chgData name="Thompson, Brielle" userId="f0ea580a-03ee-4a63-bd84-436803179175" providerId="ADAL" clId="{A8653F06-0B99-4EE0-815C-EAA8C98FAF5D}" dt="2025-08-18T21:01:04.814" v="1428" actId="1076"/>
          <ac:picMkLst>
            <pc:docMk/>
            <pc:sldMk cId="233975140" sldId="474"/>
            <ac:picMk id="14" creationId="{9B2FED5D-01AE-B20D-15D8-272A12DDA67A}"/>
          </ac:picMkLst>
        </pc:picChg>
      </pc:sldChg>
      <pc:sldChg chg="addSp modSp add mod ord modAnim">
        <pc:chgData name="Thompson, Brielle" userId="f0ea580a-03ee-4a63-bd84-436803179175" providerId="ADAL" clId="{A8653F06-0B99-4EE0-815C-EAA8C98FAF5D}" dt="2025-08-19T14:02:09.493" v="3159" actId="115"/>
        <pc:sldMkLst>
          <pc:docMk/>
          <pc:sldMk cId="1834270088" sldId="475"/>
        </pc:sldMkLst>
        <pc:spChg chg="mod">
          <ac:chgData name="Thompson, Brielle" userId="f0ea580a-03ee-4a63-bd84-436803179175" providerId="ADAL" clId="{A8653F06-0B99-4EE0-815C-EAA8C98FAF5D}" dt="2025-08-19T13:55:46.958" v="3094" actId="14100"/>
          <ac:spMkLst>
            <pc:docMk/>
            <pc:sldMk cId="1834270088" sldId="475"/>
            <ac:spMk id="2" creationId="{9808512F-E758-9AEB-6152-E995DA059343}"/>
          </ac:spMkLst>
        </pc:spChg>
        <pc:spChg chg="add mod">
          <ac:chgData name="Thompson, Brielle" userId="f0ea580a-03ee-4a63-bd84-436803179175" providerId="ADAL" clId="{A8653F06-0B99-4EE0-815C-EAA8C98FAF5D}" dt="2025-08-19T14:02:09.493" v="3159" actId="115"/>
          <ac:spMkLst>
            <pc:docMk/>
            <pc:sldMk cId="1834270088" sldId="475"/>
            <ac:spMk id="3" creationId="{818293EC-055D-BFF1-6181-3F5F1EBABBAF}"/>
          </ac:spMkLst>
        </pc:spChg>
        <pc:spChg chg="mod">
          <ac:chgData name="Thompson, Brielle" userId="f0ea580a-03ee-4a63-bd84-436803179175" providerId="ADAL" clId="{A8653F06-0B99-4EE0-815C-EAA8C98FAF5D}" dt="2025-08-19T13:55:42.910" v="3093" actId="1038"/>
          <ac:spMkLst>
            <pc:docMk/>
            <pc:sldMk cId="1834270088" sldId="475"/>
            <ac:spMk id="6" creationId="{43F878BD-3479-5495-1C69-1B46E82BDFF5}"/>
          </ac:spMkLst>
        </pc:spChg>
        <pc:spChg chg="add mod">
          <ac:chgData name="Thompson, Brielle" userId="f0ea580a-03ee-4a63-bd84-436803179175" providerId="ADAL" clId="{A8653F06-0B99-4EE0-815C-EAA8C98FAF5D}" dt="2025-08-19T13:55:23.827" v="3067"/>
          <ac:spMkLst>
            <pc:docMk/>
            <pc:sldMk cId="1834270088" sldId="475"/>
            <ac:spMk id="7" creationId="{43FA79A8-A999-EDE2-4FCA-BCA81885627D}"/>
          </ac:spMkLst>
        </pc:spChg>
        <pc:spChg chg="add mod">
          <ac:chgData name="Thompson, Brielle" userId="f0ea580a-03ee-4a63-bd84-436803179175" providerId="ADAL" clId="{A8653F06-0B99-4EE0-815C-EAA8C98FAF5D}" dt="2025-08-19T13:55:23.827" v="3067"/>
          <ac:spMkLst>
            <pc:docMk/>
            <pc:sldMk cId="1834270088" sldId="475"/>
            <ac:spMk id="8" creationId="{CC7592A3-F777-24A6-9668-204024F8A9DA}"/>
          </ac:spMkLst>
        </pc:spChg>
        <pc:spChg chg="add mod">
          <ac:chgData name="Thompson, Brielle" userId="f0ea580a-03ee-4a63-bd84-436803179175" providerId="ADAL" clId="{A8653F06-0B99-4EE0-815C-EAA8C98FAF5D}" dt="2025-08-19T13:55:23.827" v="3067"/>
          <ac:spMkLst>
            <pc:docMk/>
            <pc:sldMk cId="1834270088" sldId="475"/>
            <ac:spMk id="9" creationId="{D5378392-872B-3F8B-DAE3-2A84DA720A9B}"/>
          </ac:spMkLst>
        </pc:spChg>
        <pc:spChg chg="add mod">
          <ac:chgData name="Thompson, Brielle" userId="f0ea580a-03ee-4a63-bd84-436803179175" providerId="ADAL" clId="{A8653F06-0B99-4EE0-815C-EAA8C98FAF5D}" dt="2025-08-19T13:55:23.827" v="3067"/>
          <ac:spMkLst>
            <pc:docMk/>
            <pc:sldMk cId="1834270088" sldId="475"/>
            <ac:spMk id="10" creationId="{2035CFC0-6E99-C249-06F8-9764EFBC68D4}"/>
          </ac:spMkLst>
        </pc:spChg>
        <pc:spChg chg="add mod">
          <ac:chgData name="Thompson, Brielle" userId="f0ea580a-03ee-4a63-bd84-436803179175" providerId="ADAL" clId="{A8653F06-0B99-4EE0-815C-EAA8C98FAF5D}" dt="2025-08-19T13:55:42.910" v="3093" actId="1038"/>
          <ac:spMkLst>
            <pc:docMk/>
            <pc:sldMk cId="1834270088" sldId="475"/>
            <ac:spMk id="11" creationId="{A816A236-CA83-5F13-090D-53D506E33714}"/>
          </ac:spMkLst>
        </pc:spChg>
        <pc:spChg chg="add mod">
          <ac:chgData name="Thompson, Brielle" userId="f0ea580a-03ee-4a63-bd84-436803179175" providerId="ADAL" clId="{A8653F06-0B99-4EE0-815C-EAA8C98FAF5D}" dt="2025-08-19T13:55:49.991" v="3095" actId="1076"/>
          <ac:spMkLst>
            <pc:docMk/>
            <pc:sldMk cId="1834270088" sldId="475"/>
            <ac:spMk id="12" creationId="{0F8BBA50-9EC1-81A4-4164-0BF31EF81F57}"/>
          </ac:spMkLst>
        </pc:spChg>
        <pc:spChg chg="add mod">
          <ac:chgData name="Thompson, Brielle" userId="f0ea580a-03ee-4a63-bd84-436803179175" providerId="ADAL" clId="{A8653F06-0B99-4EE0-815C-EAA8C98FAF5D}" dt="2025-08-19T13:55:54.943" v="3097" actId="14100"/>
          <ac:spMkLst>
            <pc:docMk/>
            <pc:sldMk cId="1834270088" sldId="475"/>
            <ac:spMk id="13" creationId="{DBA5F525-8859-A8F0-AA0D-24DD55B49C24}"/>
          </ac:spMkLst>
        </pc:spChg>
        <pc:spChg chg="add mod">
          <ac:chgData name="Thompson, Brielle" userId="f0ea580a-03ee-4a63-bd84-436803179175" providerId="ADAL" clId="{A8653F06-0B99-4EE0-815C-EAA8C98FAF5D}" dt="2025-08-19T13:55:58.084" v="3098" actId="1076"/>
          <ac:spMkLst>
            <pc:docMk/>
            <pc:sldMk cId="1834270088" sldId="475"/>
            <ac:spMk id="14" creationId="{9D317673-EC26-5D5D-2D9E-98BD62C79F80}"/>
          </ac:spMkLst>
        </pc:spChg>
      </pc:sldChg>
      <pc:sldChg chg="addSp delSp modSp add mod delAnim">
        <pc:chgData name="Thompson, Brielle" userId="f0ea580a-03ee-4a63-bd84-436803179175" providerId="ADAL" clId="{A8653F06-0B99-4EE0-815C-EAA8C98FAF5D}" dt="2025-08-18T20:43:59.339" v="1303" actId="13926"/>
        <pc:sldMkLst>
          <pc:docMk/>
          <pc:sldMk cId="2903616126" sldId="476"/>
        </pc:sldMkLst>
        <pc:spChg chg="del">
          <ac:chgData name="Thompson, Brielle" userId="f0ea580a-03ee-4a63-bd84-436803179175" providerId="ADAL" clId="{A8653F06-0B99-4EE0-815C-EAA8C98FAF5D}" dt="2025-08-18T20:37:30.793" v="1185" actId="478"/>
          <ac:spMkLst>
            <pc:docMk/>
            <pc:sldMk cId="2903616126" sldId="476"/>
            <ac:spMk id="3" creationId="{E6CA9B21-37FF-408A-BEB3-56B4DCBFABAB}"/>
          </ac:spMkLst>
        </pc:spChg>
        <pc:spChg chg="add mod">
          <ac:chgData name="Thompson, Brielle" userId="f0ea580a-03ee-4a63-bd84-436803179175" providerId="ADAL" clId="{A8653F06-0B99-4EE0-815C-EAA8C98FAF5D}" dt="2025-08-18T20:43:59.339" v="1303" actId="13926"/>
          <ac:spMkLst>
            <pc:docMk/>
            <pc:sldMk cId="2903616126" sldId="476"/>
            <ac:spMk id="6" creationId="{7C5D92CC-4B97-CD4C-2C9E-B1D0288777B5}"/>
          </ac:spMkLst>
        </pc:spChg>
      </pc:sldChg>
      <pc:sldChg chg="modSp add mod modNotesTx">
        <pc:chgData name="Thompson, Brielle" userId="f0ea580a-03ee-4a63-bd84-436803179175" providerId="ADAL" clId="{A8653F06-0B99-4EE0-815C-EAA8C98FAF5D}" dt="2025-08-18T20:43:52.375" v="1301" actId="13926"/>
        <pc:sldMkLst>
          <pc:docMk/>
          <pc:sldMk cId="1805789959" sldId="477"/>
        </pc:sldMkLst>
        <pc:spChg chg="mod">
          <ac:chgData name="Thompson, Brielle" userId="f0ea580a-03ee-4a63-bd84-436803179175" providerId="ADAL" clId="{A8653F06-0B99-4EE0-815C-EAA8C98FAF5D}" dt="2025-08-18T20:43:52.375" v="1301" actId="13926"/>
          <ac:spMkLst>
            <pc:docMk/>
            <pc:sldMk cId="1805789959" sldId="477"/>
            <ac:spMk id="6" creationId="{58EA3128-528B-30CD-E4D2-4B7D6764B919}"/>
          </ac:spMkLst>
        </pc:spChg>
      </pc:sldChg>
      <pc:sldChg chg="modSp add mod">
        <pc:chgData name="Thompson, Brielle" userId="f0ea580a-03ee-4a63-bd84-436803179175" providerId="ADAL" clId="{A8653F06-0B99-4EE0-815C-EAA8C98FAF5D}" dt="2025-08-18T20:44:03.348" v="1304" actId="13926"/>
        <pc:sldMkLst>
          <pc:docMk/>
          <pc:sldMk cId="3125949323" sldId="478"/>
        </pc:sldMkLst>
        <pc:spChg chg="mod">
          <ac:chgData name="Thompson, Brielle" userId="f0ea580a-03ee-4a63-bd84-436803179175" providerId="ADAL" clId="{A8653F06-0B99-4EE0-815C-EAA8C98FAF5D}" dt="2025-08-18T20:44:03.348" v="1304" actId="13926"/>
          <ac:spMkLst>
            <pc:docMk/>
            <pc:sldMk cId="3125949323" sldId="478"/>
            <ac:spMk id="6" creationId="{45002718-FBE9-9225-8334-3D50FBD215B8}"/>
          </ac:spMkLst>
        </pc:spChg>
      </pc:sldChg>
      <pc:sldChg chg="modSp add mod">
        <pc:chgData name="Thompson, Brielle" userId="f0ea580a-03ee-4a63-bd84-436803179175" providerId="ADAL" clId="{A8653F06-0B99-4EE0-815C-EAA8C98FAF5D}" dt="2025-08-18T20:44:31.062" v="1315" actId="14100"/>
        <pc:sldMkLst>
          <pc:docMk/>
          <pc:sldMk cId="3901892510" sldId="479"/>
        </pc:sldMkLst>
        <pc:spChg chg="mod">
          <ac:chgData name="Thompson, Brielle" userId="f0ea580a-03ee-4a63-bd84-436803179175" providerId="ADAL" clId="{A8653F06-0B99-4EE0-815C-EAA8C98FAF5D}" dt="2025-08-18T20:44:31.062" v="1315" actId="14100"/>
          <ac:spMkLst>
            <pc:docMk/>
            <pc:sldMk cId="3901892510" sldId="479"/>
            <ac:spMk id="6" creationId="{64C85DF4-1D3B-8DC2-6D6F-B6A6E8889AC1}"/>
          </ac:spMkLst>
        </pc:spChg>
      </pc:sldChg>
      <pc:sldChg chg="new del">
        <pc:chgData name="Thompson, Brielle" userId="f0ea580a-03ee-4a63-bd84-436803179175" providerId="ADAL" clId="{A8653F06-0B99-4EE0-815C-EAA8C98FAF5D}" dt="2025-08-18T21:05:18.317" v="1434" actId="47"/>
        <pc:sldMkLst>
          <pc:docMk/>
          <pc:sldMk cId="2295889465" sldId="480"/>
        </pc:sldMkLst>
      </pc:sldChg>
      <pc:sldChg chg="addSp delSp modSp add mod delAnim">
        <pc:chgData name="Thompson, Brielle" userId="f0ea580a-03ee-4a63-bd84-436803179175" providerId="ADAL" clId="{A8653F06-0B99-4EE0-815C-EAA8C98FAF5D}" dt="2025-08-18T21:06:56.415" v="1452"/>
        <pc:sldMkLst>
          <pc:docMk/>
          <pc:sldMk cId="3054094753" sldId="481"/>
        </pc:sldMkLst>
        <pc:spChg chg="del">
          <ac:chgData name="Thompson, Brielle" userId="f0ea580a-03ee-4a63-bd84-436803179175" providerId="ADAL" clId="{A8653F06-0B99-4EE0-815C-EAA8C98FAF5D}" dt="2025-08-18T21:05:24.663" v="1435" actId="478"/>
          <ac:spMkLst>
            <pc:docMk/>
            <pc:sldMk cId="3054094753" sldId="481"/>
            <ac:spMk id="4" creationId="{4BA470B8-A0DD-EBD3-230B-65FA21AF6D8F}"/>
          </ac:spMkLst>
        </pc:spChg>
        <pc:spChg chg="add mod">
          <ac:chgData name="Thompson, Brielle" userId="f0ea580a-03ee-4a63-bd84-436803179175" providerId="ADAL" clId="{A8653F06-0B99-4EE0-815C-EAA8C98FAF5D}" dt="2025-08-18T21:06:05.067" v="1440" actId="1076"/>
          <ac:spMkLst>
            <pc:docMk/>
            <pc:sldMk cId="3054094753" sldId="481"/>
            <ac:spMk id="5" creationId="{F52C98FE-A9FF-307B-AD46-398F952E52AA}"/>
          </ac:spMkLst>
        </pc:spChg>
        <pc:spChg chg="add mod">
          <ac:chgData name="Thompson, Brielle" userId="f0ea580a-03ee-4a63-bd84-436803179175" providerId="ADAL" clId="{A8653F06-0B99-4EE0-815C-EAA8C98FAF5D}" dt="2025-08-18T21:05:57.544" v="1438" actId="1076"/>
          <ac:spMkLst>
            <pc:docMk/>
            <pc:sldMk cId="3054094753" sldId="481"/>
            <ac:spMk id="6" creationId="{D55CE791-4EA6-6071-AB36-517BB38F1E53}"/>
          </ac:spMkLst>
        </pc:spChg>
        <pc:spChg chg="del">
          <ac:chgData name="Thompson, Brielle" userId="f0ea580a-03ee-4a63-bd84-436803179175" providerId="ADAL" clId="{A8653F06-0B99-4EE0-815C-EAA8C98FAF5D}" dt="2025-08-18T21:05:27.842" v="1436" actId="478"/>
          <ac:spMkLst>
            <pc:docMk/>
            <pc:sldMk cId="3054094753" sldId="481"/>
            <ac:spMk id="8" creationId="{D911B1AA-366F-5E67-6BC5-F55977C0DC78}"/>
          </ac:spMkLst>
        </pc:spChg>
        <pc:spChg chg="del">
          <ac:chgData name="Thompson, Brielle" userId="f0ea580a-03ee-4a63-bd84-436803179175" providerId="ADAL" clId="{A8653F06-0B99-4EE0-815C-EAA8C98FAF5D}" dt="2025-08-18T21:05:24.663" v="1435" actId="478"/>
          <ac:spMkLst>
            <pc:docMk/>
            <pc:sldMk cId="3054094753" sldId="481"/>
            <ac:spMk id="9" creationId="{F4EC870C-6AD1-E58A-A321-F7A35E7FD47C}"/>
          </ac:spMkLst>
        </pc:spChg>
        <pc:spChg chg="add del mod">
          <ac:chgData name="Thompson, Brielle" userId="f0ea580a-03ee-4a63-bd84-436803179175" providerId="ADAL" clId="{A8653F06-0B99-4EE0-815C-EAA8C98FAF5D}" dt="2025-08-18T21:06:51.741" v="1451" actId="478"/>
          <ac:spMkLst>
            <pc:docMk/>
            <pc:sldMk cId="3054094753" sldId="481"/>
            <ac:spMk id="12" creationId="{AEF12428-9CE9-31E6-7AC9-72A265929A91}"/>
          </ac:spMkLst>
        </pc:spChg>
        <pc:spChg chg="del">
          <ac:chgData name="Thompson, Brielle" userId="f0ea580a-03ee-4a63-bd84-436803179175" providerId="ADAL" clId="{A8653F06-0B99-4EE0-815C-EAA8C98FAF5D}" dt="2025-08-18T21:05:24.663" v="1435" actId="478"/>
          <ac:spMkLst>
            <pc:docMk/>
            <pc:sldMk cId="3054094753" sldId="481"/>
            <ac:spMk id="17" creationId="{B3371C25-2705-D4D3-E8E6-B189DDDE4949}"/>
          </ac:spMkLst>
        </pc:spChg>
        <pc:spChg chg="del">
          <ac:chgData name="Thompson, Brielle" userId="f0ea580a-03ee-4a63-bd84-436803179175" providerId="ADAL" clId="{A8653F06-0B99-4EE0-815C-EAA8C98FAF5D}" dt="2025-08-18T21:05:24.663" v="1435" actId="478"/>
          <ac:spMkLst>
            <pc:docMk/>
            <pc:sldMk cId="3054094753" sldId="481"/>
            <ac:spMk id="18" creationId="{6CC23CB0-5F7D-C266-1E6C-FF84A4CC599B}"/>
          </ac:spMkLst>
        </pc:spChg>
        <pc:spChg chg="del">
          <ac:chgData name="Thompson, Brielle" userId="f0ea580a-03ee-4a63-bd84-436803179175" providerId="ADAL" clId="{A8653F06-0B99-4EE0-815C-EAA8C98FAF5D}" dt="2025-08-18T21:05:24.663" v="1435" actId="478"/>
          <ac:spMkLst>
            <pc:docMk/>
            <pc:sldMk cId="3054094753" sldId="481"/>
            <ac:spMk id="31" creationId="{065A171E-F90C-86CB-B941-97881B8A7289}"/>
          </ac:spMkLst>
        </pc:spChg>
        <pc:spChg chg="del">
          <ac:chgData name="Thompson, Brielle" userId="f0ea580a-03ee-4a63-bd84-436803179175" providerId="ADAL" clId="{A8653F06-0B99-4EE0-815C-EAA8C98FAF5D}" dt="2025-08-18T21:05:24.663" v="1435" actId="478"/>
          <ac:spMkLst>
            <pc:docMk/>
            <pc:sldMk cId="3054094753" sldId="481"/>
            <ac:spMk id="32" creationId="{16032B79-A9D5-8D3C-A0DF-5846DB70CF6D}"/>
          </ac:spMkLst>
        </pc:spChg>
        <pc:spChg chg="del">
          <ac:chgData name="Thompson, Brielle" userId="f0ea580a-03ee-4a63-bd84-436803179175" providerId="ADAL" clId="{A8653F06-0B99-4EE0-815C-EAA8C98FAF5D}" dt="2025-08-18T21:05:24.663" v="1435" actId="478"/>
          <ac:spMkLst>
            <pc:docMk/>
            <pc:sldMk cId="3054094753" sldId="481"/>
            <ac:spMk id="33" creationId="{CE4276EC-1E08-B6F4-3F53-EED4BC7DDE04}"/>
          </ac:spMkLst>
        </pc:spChg>
        <pc:spChg chg="add mod">
          <ac:chgData name="Thompson, Brielle" userId="f0ea580a-03ee-4a63-bd84-436803179175" providerId="ADAL" clId="{A8653F06-0B99-4EE0-815C-EAA8C98FAF5D}" dt="2025-08-18T21:06:56.415" v="1452"/>
          <ac:spMkLst>
            <pc:docMk/>
            <pc:sldMk cId="3054094753" sldId="481"/>
            <ac:spMk id="34" creationId="{08FA047D-4897-B7CB-AC39-86B3296BD091}"/>
          </ac:spMkLst>
        </pc:spChg>
        <pc:spChg chg="del">
          <ac:chgData name="Thompson, Brielle" userId="f0ea580a-03ee-4a63-bd84-436803179175" providerId="ADAL" clId="{A8653F06-0B99-4EE0-815C-EAA8C98FAF5D}" dt="2025-08-18T21:06:50.032" v="1450" actId="478"/>
          <ac:spMkLst>
            <pc:docMk/>
            <pc:sldMk cId="3054094753" sldId="481"/>
            <ac:spMk id="36" creationId="{F9716F75-301B-87F4-8740-B9A8F845CDC8}"/>
          </ac:spMkLst>
        </pc:spChg>
        <pc:grpChg chg="del">
          <ac:chgData name="Thompson, Brielle" userId="f0ea580a-03ee-4a63-bd84-436803179175" providerId="ADAL" clId="{A8653F06-0B99-4EE0-815C-EAA8C98FAF5D}" dt="2025-08-18T21:05:24.663" v="1435" actId="478"/>
          <ac:grpSpMkLst>
            <pc:docMk/>
            <pc:sldMk cId="3054094753" sldId="481"/>
            <ac:grpSpMk id="23" creationId="{E0DF4755-BC7B-1EF4-6B93-BAF9CC337C35}"/>
          </ac:grpSpMkLst>
        </pc:grpChg>
        <pc:picChg chg="add mod">
          <ac:chgData name="Thompson, Brielle" userId="f0ea580a-03ee-4a63-bd84-436803179175" providerId="ADAL" clId="{A8653F06-0B99-4EE0-815C-EAA8C98FAF5D}" dt="2025-08-18T21:05:57.544" v="1438" actId="1076"/>
          <ac:picMkLst>
            <pc:docMk/>
            <pc:sldMk cId="3054094753" sldId="481"/>
            <ac:picMk id="3" creationId="{FBFFE66D-B37C-45FA-0603-883A194C7502}"/>
          </ac:picMkLst>
        </pc:picChg>
        <pc:cxnChg chg="del mod">
          <ac:chgData name="Thompson, Brielle" userId="f0ea580a-03ee-4a63-bd84-436803179175" providerId="ADAL" clId="{A8653F06-0B99-4EE0-815C-EAA8C98FAF5D}" dt="2025-08-18T21:05:24.663" v="1435" actId="478"/>
          <ac:cxnSpMkLst>
            <pc:docMk/>
            <pc:sldMk cId="3054094753" sldId="481"/>
            <ac:cxnSpMk id="16" creationId="{1BA9DA44-02D9-A293-3CA9-B7493AA852A1}"/>
          </ac:cxnSpMkLst>
        </pc:cxnChg>
        <pc:cxnChg chg="mod">
          <ac:chgData name="Thompson, Brielle" userId="f0ea580a-03ee-4a63-bd84-436803179175" providerId="ADAL" clId="{A8653F06-0B99-4EE0-815C-EAA8C98FAF5D}" dt="2025-08-18T21:05:24.663" v="1435" actId="478"/>
          <ac:cxnSpMkLst>
            <pc:docMk/>
            <pc:sldMk cId="3054094753" sldId="481"/>
            <ac:cxnSpMk id="28" creationId="{BC4C4273-92A4-6680-15A9-51A48ADDAB79}"/>
          </ac:cxnSpMkLst>
        </pc:cxnChg>
      </pc:sldChg>
      <pc:sldChg chg="addSp delSp modSp add mod">
        <pc:chgData name="Thompson, Brielle" userId="f0ea580a-03ee-4a63-bd84-436803179175" providerId="ADAL" clId="{A8653F06-0B99-4EE0-815C-EAA8C98FAF5D}" dt="2025-08-18T21:07:19.491" v="1460" actId="14100"/>
        <pc:sldMkLst>
          <pc:docMk/>
          <pc:sldMk cId="3855034562" sldId="482"/>
        </pc:sldMkLst>
        <pc:spChg chg="del">
          <ac:chgData name="Thompson, Brielle" userId="f0ea580a-03ee-4a63-bd84-436803179175" providerId="ADAL" clId="{A8653F06-0B99-4EE0-815C-EAA8C98FAF5D}" dt="2025-08-18T21:06:25.807" v="1443" actId="478"/>
          <ac:spMkLst>
            <pc:docMk/>
            <pc:sldMk cId="3855034562" sldId="482"/>
            <ac:spMk id="5" creationId="{9C4DF9AB-2749-4C0D-EEAD-C7F2A7795797}"/>
          </ac:spMkLst>
        </pc:spChg>
        <pc:spChg chg="del">
          <ac:chgData name="Thompson, Brielle" userId="f0ea580a-03ee-4a63-bd84-436803179175" providerId="ADAL" clId="{A8653F06-0B99-4EE0-815C-EAA8C98FAF5D}" dt="2025-08-18T21:06:28.836" v="1444" actId="478"/>
          <ac:spMkLst>
            <pc:docMk/>
            <pc:sldMk cId="3855034562" sldId="482"/>
            <ac:spMk id="6" creationId="{C7623875-3F83-87FC-85B1-4272A632559E}"/>
          </ac:spMkLst>
        </pc:spChg>
        <pc:spChg chg="add mod">
          <ac:chgData name="Thompson, Brielle" userId="f0ea580a-03ee-4a63-bd84-436803179175" providerId="ADAL" clId="{A8653F06-0B99-4EE0-815C-EAA8C98FAF5D}" dt="2025-08-18T21:07:19.491" v="1460" actId="14100"/>
          <ac:spMkLst>
            <pc:docMk/>
            <pc:sldMk cId="3855034562" sldId="482"/>
            <ac:spMk id="7" creationId="{75F55C06-DF17-F625-A0CB-88B19E8A0DDE}"/>
          </ac:spMkLst>
        </pc:spChg>
        <pc:spChg chg="add mod">
          <ac:chgData name="Thompson, Brielle" userId="f0ea580a-03ee-4a63-bd84-436803179175" providerId="ADAL" clId="{A8653F06-0B99-4EE0-815C-EAA8C98FAF5D}" dt="2025-08-18T21:07:10.082" v="1457" actId="1076"/>
          <ac:spMkLst>
            <pc:docMk/>
            <pc:sldMk cId="3855034562" sldId="482"/>
            <ac:spMk id="8" creationId="{FBADFB4D-5E02-6643-4A8B-5D4373251578}"/>
          </ac:spMkLst>
        </pc:spChg>
        <pc:spChg chg="add del mod">
          <ac:chgData name="Thompson, Brielle" userId="f0ea580a-03ee-4a63-bd84-436803179175" providerId="ADAL" clId="{A8653F06-0B99-4EE0-815C-EAA8C98FAF5D}" dt="2025-08-18T21:07:04.042" v="1454" actId="478"/>
          <ac:spMkLst>
            <pc:docMk/>
            <pc:sldMk cId="3855034562" sldId="482"/>
            <ac:spMk id="10" creationId="{05AB78D5-52F7-24E3-4DEF-3DFC4D573838}"/>
          </ac:spMkLst>
        </pc:spChg>
        <pc:spChg chg="add mod">
          <ac:chgData name="Thompson, Brielle" userId="f0ea580a-03ee-4a63-bd84-436803179175" providerId="ADAL" clId="{A8653F06-0B99-4EE0-815C-EAA8C98FAF5D}" dt="2025-08-18T21:07:04.899" v="1455"/>
          <ac:spMkLst>
            <pc:docMk/>
            <pc:sldMk cId="3855034562" sldId="482"/>
            <ac:spMk id="11" creationId="{23CC4A5B-0066-D89B-FA74-E6FD485BC80B}"/>
          </ac:spMkLst>
        </pc:spChg>
        <pc:spChg chg="del">
          <ac:chgData name="Thompson, Brielle" userId="f0ea580a-03ee-4a63-bd84-436803179175" providerId="ADAL" clId="{A8653F06-0B99-4EE0-815C-EAA8C98FAF5D}" dt="2025-08-18T21:07:02.494" v="1453" actId="478"/>
          <ac:spMkLst>
            <pc:docMk/>
            <pc:sldMk cId="3855034562" sldId="482"/>
            <ac:spMk id="36" creationId="{88FF6396-108A-7C64-F5B9-2A8311EDCD1D}"/>
          </ac:spMkLst>
        </pc:spChg>
        <pc:picChg chg="del">
          <ac:chgData name="Thompson, Brielle" userId="f0ea580a-03ee-4a63-bd84-436803179175" providerId="ADAL" clId="{A8653F06-0B99-4EE0-815C-EAA8C98FAF5D}" dt="2025-08-18T21:06:23.943" v="1442" actId="478"/>
          <ac:picMkLst>
            <pc:docMk/>
            <pc:sldMk cId="3855034562" sldId="482"/>
            <ac:picMk id="3" creationId="{AB63C074-534D-0C31-7F60-1DD00550CA90}"/>
          </ac:picMkLst>
        </pc:picChg>
        <pc:picChg chg="add mod">
          <ac:chgData name="Thompson, Brielle" userId="f0ea580a-03ee-4a63-bd84-436803179175" providerId="ADAL" clId="{A8653F06-0B99-4EE0-815C-EAA8C98FAF5D}" dt="2025-08-18T21:07:07.390" v="1456" actId="1076"/>
          <ac:picMkLst>
            <pc:docMk/>
            <pc:sldMk cId="3855034562" sldId="482"/>
            <ac:picMk id="4" creationId="{724C0D88-62C8-E230-D488-A95DA59FA841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9T14:02:26.287" v="3160" actId="403"/>
        <pc:sldMkLst>
          <pc:docMk/>
          <pc:sldMk cId="1128108140" sldId="483"/>
        </pc:sldMkLst>
        <pc:spChg chg="add mod">
          <ac:chgData name="Thompson, Brielle" userId="f0ea580a-03ee-4a63-bd84-436803179175" providerId="ADAL" clId="{A8653F06-0B99-4EE0-815C-EAA8C98FAF5D}" dt="2025-08-19T14:02:26.287" v="3160" actId="403"/>
          <ac:spMkLst>
            <pc:docMk/>
            <pc:sldMk cId="1128108140" sldId="483"/>
            <ac:spMk id="3" creationId="{C563D6C1-145D-1199-8F13-091F6C5A9E2F}"/>
          </ac:spMkLst>
        </pc:spChg>
        <pc:spChg chg="add mod">
          <ac:chgData name="Thompson, Brielle" userId="f0ea580a-03ee-4a63-bd84-436803179175" providerId="ADAL" clId="{A8653F06-0B99-4EE0-815C-EAA8C98FAF5D}" dt="2025-08-18T21:08:29.751" v="1482" actId="115"/>
          <ac:spMkLst>
            <pc:docMk/>
            <pc:sldMk cId="1128108140" sldId="483"/>
            <ac:spMk id="5" creationId="{5DB36E9B-21D0-B2B8-4E4E-C8272F4AF95B}"/>
          </ac:spMkLst>
        </pc:spChg>
        <pc:spChg chg="del">
          <ac:chgData name="Thompson, Brielle" userId="f0ea580a-03ee-4a63-bd84-436803179175" providerId="ADAL" clId="{A8653F06-0B99-4EE0-815C-EAA8C98FAF5D}" dt="2025-08-18T21:07:57.033" v="1464" actId="478"/>
          <ac:spMkLst>
            <pc:docMk/>
            <pc:sldMk cId="1128108140" sldId="483"/>
            <ac:spMk id="7" creationId="{E36B257C-942C-16F4-5190-63467C72231E}"/>
          </ac:spMkLst>
        </pc:spChg>
        <pc:spChg chg="del">
          <ac:chgData name="Thompson, Brielle" userId="f0ea580a-03ee-4a63-bd84-436803179175" providerId="ADAL" clId="{A8653F06-0B99-4EE0-815C-EAA8C98FAF5D}" dt="2025-08-18T21:07:54.511" v="1463" actId="478"/>
          <ac:spMkLst>
            <pc:docMk/>
            <pc:sldMk cId="1128108140" sldId="483"/>
            <ac:spMk id="8" creationId="{F2D64392-68A3-E4B4-EE56-4FC8579BAAFD}"/>
          </ac:spMkLst>
        </pc:spChg>
        <pc:picChg chg="del">
          <ac:chgData name="Thompson, Brielle" userId="f0ea580a-03ee-4a63-bd84-436803179175" providerId="ADAL" clId="{A8653F06-0B99-4EE0-815C-EAA8C98FAF5D}" dt="2025-08-18T21:07:52.223" v="1462" actId="478"/>
          <ac:picMkLst>
            <pc:docMk/>
            <pc:sldMk cId="1128108140" sldId="483"/>
            <ac:picMk id="4" creationId="{70C2ADA1-39D2-EFF5-42E9-805ADBD004B2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2:38:51.145" v="2310" actId="20577"/>
        <pc:sldMkLst>
          <pc:docMk/>
          <pc:sldMk cId="1111021876" sldId="484"/>
        </pc:sldMkLst>
        <pc:spChg chg="add del mod">
          <ac:chgData name="Thompson, Brielle" userId="f0ea580a-03ee-4a63-bd84-436803179175" providerId="ADAL" clId="{A8653F06-0B99-4EE0-815C-EAA8C98FAF5D}" dt="2025-08-18T22:38:51.145" v="2310" actId="20577"/>
          <ac:spMkLst>
            <pc:docMk/>
            <pc:sldMk cId="1111021876" sldId="484"/>
            <ac:spMk id="4" creationId="{727D4EE4-F2E1-B1F6-554C-865B6500618B}"/>
          </ac:spMkLst>
        </pc:spChg>
        <pc:spChg chg="del">
          <ac:chgData name="Thompson, Brielle" userId="f0ea580a-03ee-4a63-bd84-436803179175" providerId="ADAL" clId="{A8653F06-0B99-4EE0-815C-EAA8C98FAF5D}" dt="2025-08-18T21:09:03.621" v="1492" actId="478"/>
          <ac:spMkLst>
            <pc:docMk/>
            <pc:sldMk cId="1111021876" sldId="484"/>
            <ac:spMk id="5" creationId="{F642A85E-6CAB-0136-D9C2-65E5E5E72A81}"/>
          </ac:spMkLst>
        </pc:spChg>
        <pc:spChg chg="mod">
          <ac:chgData name="Thompson, Brielle" userId="f0ea580a-03ee-4a63-bd84-436803179175" providerId="ADAL" clId="{A8653F06-0B99-4EE0-815C-EAA8C98FAF5D}" dt="2025-08-18T21:08:51.380" v="1485" actId="20577"/>
          <ac:spMkLst>
            <pc:docMk/>
            <pc:sldMk cId="1111021876" sldId="484"/>
            <ac:spMk id="8" creationId="{3CDA6DDA-1B27-C8C7-C885-9895E0F73CEF}"/>
          </ac:spMkLst>
        </pc:spChg>
        <pc:picChg chg="add mod">
          <ac:chgData name="Thompson, Brielle" userId="f0ea580a-03ee-4a63-bd84-436803179175" providerId="ADAL" clId="{A8653F06-0B99-4EE0-815C-EAA8C98FAF5D}" dt="2025-08-18T21:11:16.080" v="1619" actId="1076"/>
          <ac:picMkLst>
            <pc:docMk/>
            <pc:sldMk cId="1111021876" sldId="484"/>
            <ac:picMk id="6" creationId="{DAF0B574-30B0-DC5F-361F-3F8788B5E197}"/>
          </ac:picMkLst>
        </pc:picChg>
        <pc:picChg chg="mod">
          <ac:chgData name="Thompson, Brielle" userId="f0ea580a-03ee-4a63-bd84-436803179175" providerId="ADAL" clId="{A8653F06-0B99-4EE0-815C-EAA8C98FAF5D}" dt="2025-08-18T21:11:22.365" v="1622" actId="1076"/>
          <ac:picMkLst>
            <pc:docMk/>
            <pc:sldMk cId="1111021876" sldId="484"/>
            <ac:picMk id="14" creationId="{E35711C9-2F16-5A9C-2B26-553DBC1C5300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1:12:57.462" v="1636" actId="1076"/>
        <pc:sldMkLst>
          <pc:docMk/>
          <pc:sldMk cId="590293170" sldId="485"/>
        </pc:sldMkLst>
        <pc:spChg chg="add mod">
          <ac:chgData name="Thompson, Brielle" userId="f0ea580a-03ee-4a63-bd84-436803179175" providerId="ADAL" clId="{A8653F06-0B99-4EE0-815C-EAA8C98FAF5D}" dt="2025-08-18T21:12:57.462" v="1636" actId="1076"/>
          <ac:spMkLst>
            <pc:docMk/>
            <pc:sldMk cId="590293170" sldId="485"/>
            <ac:spMk id="2" creationId="{1AF772B1-3D2B-343F-C1FC-64E1FD6EC2D9}"/>
          </ac:spMkLst>
        </pc:spChg>
        <pc:spChg chg="del">
          <ac:chgData name="Thompson, Brielle" userId="f0ea580a-03ee-4a63-bd84-436803179175" providerId="ADAL" clId="{A8653F06-0B99-4EE0-815C-EAA8C98FAF5D}" dt="2025-08-18T21:12:30.973" v="1624" actId="478"/>
          <ac:spMkLst>
            <pc:docMk/>
            <pc:sldMk cId="590293170" sldId="485"/>
            <ac:spMk id="5" creationId="{DDB22410-0916-7469-F5CE-143BB49085C6}"/>
          </ac:spMkLst>
        </pc:spChg>
      </pc:sldChg>
      <pc:sldChg chg="new del">
        <pc:chgData name="Thompson, Brielle" userId="f0ea580a-03ee-4a63-bd84-436803179175" providerId="ADAL" clId="{A8653F06-0B99-4EE0-815C-EAA8C98FAF5D}" dt="2025-08-18T21:15:22.981" v="1639" actId="47"/>
        <pc:sldMkLst>
          <pc:docMk/>
          <pc:sldMk cId="4041922252" sldId="486"/>
        </pc:sldMkLst>
      </pc:sldChg>
      <pc:sldChg chg="modSp add mod modAnim">
        <pc:chgData name="Thompson, Brielle" userId="f0ea580a-03ee-4a63-bd84-436803179175" providerId="ADAL" clId="{A8653F06-0B99-4EE0-815C-EAA8C98FAF5D}" dt="2025-08-19T14:02:35.544" v="3161" actId="115"/>
        <pc:sldMkLst>
          <pc:docMk/>
          <pc:sldMk cId="242563890" sldId="487"/>
        </pc:sldMkLst>
        <pc:spChg chg="mod">
          <ac:chgData name="Thompson, Brielle" userId="f0ea580a-03ee-4a63-bd84-436803179175" providerId="ADAL" clId="{A8653F06-0B99-4EE0-815C-EAA8C98FAF5D}" dt="2025-08-19T14:02:35.544" v="3161" actId="115"/>
          <ac:spMkLst>
            <pc:docMk/>
            <pc:sldMk cId="242563890" sldId="487"/>
            <ac:spMk id="2" creationId="{98928EE0-CEE6-9BC2-CB29-86B093AA87CC}"/>
          </ac:spMkLst>
        </pc:spChg>
      </pc:sldChg>
      <pc:sldChg chg="addSp modSp new mod">
        <pc:chgData name="Thompson, Brielle" userId="f0ea580a-03ee-4a63-bd84-436803179175" providerId="ADAL" clId="{A8653F06-0B99-4EE0-815C-EAA8C98FAF5D}" dt="2025-08-19T13:57:42.498" v="3108" actId="1076"/>
        <pc:sldMkLst>
          <pc:docMk/>
          <pc:sldMk cId="2639429256" sldId="488"/>
        </pc:sldMkLst>
        <pc:spChg chg="mod">
          <ac:chgData name="Thompson, Brielle" userId="f0ea580a-03ee-4a63-bd84-436803179175" providerId="ADAL" clId="{A8653F06-0B99-4EE0-815C-EAA8C98FAF5D}" dt="2025-08-19T13:57:08.741" v="3104" actId="403"/>
          <ac:spMkLst>
            <pc:docMk/>
            <pc:sldMk cId="2639429256" sldId="488"/>
            <ac:spMk id="2" creationId="{4440CD3D-59D1-E340-4872-CFCDFE5802FF}"/>
          </ac:spMkLst>
        </pc:spChg>
        <pc:spChg chg="mod">
          <ac:chgData name="Thompson, Brielle" userId="f0ea580a-03ee-4a63-bd84-436803179175" providerId="ADAL" clId="{A8653F06-0B99-4EE0-815C-EAA8C98FAF5D}" dt="2025-08-19T13:57:05.516" v="3102" actId="403"/>
          <ac:spMkLst>
            <pc:docMk/>
            <pc:sldMk cId="2639429256" sldId="488"/>
            <ac:spMk id="3" creationId="{EDA44CFE-A67C-FF4B-DA84-A264C16F0EB5}"/>
          </ac:spMkLst>
        </pc:spChg>
        <pc:spChg chg="add mod">
          <ac:chgData name="Thompson, Brielle" userId="f0ea580a-03ee-4a63-bd84-436803179175" providerId="ADAL" clId="{A8653F06-0B99-4EE0-815C-EAA8C98FAF5D}" dt="2025-08-18T22:16:25.171" v="1788"/>
          <ac:spMkLst>
            <pc:docMk/>
            <pc:sldMk cId="2639429256" sldId="488"/>
            <ac:spMk id="4" creationId="{FC1FB5ED-3858-626D-71A7-FDA4BEBCAEDF}"/>
          </ac:spMkLst>
        </pc:spChg>
        <pc:picChg chg="add mod">
          <ac:chgData name="Thompson, Brielle" userId="f0ea580a-03ee-4a63-bd84-436803179175" providerId="ADAL" clId="{A8653F06-0B99-4EE0-815C-EAA8C98FAF5D}" dt="2025-08-19T13:57:36.333" v="3106" actId="1076"/>
          <ac:picMkLst>
            <pc:docMk/>
            <pc:sldMk cId="2639429256" sldId="488"/>
            <ac:picMk id="6" creationId="{226E050F-DD5A-1BAD-C6D0-7E7800C18E4A}"/>
          </ac:picMkLst>
        </pc:picChg>
        <pc:picChg chg="add mod">
          <ac:chgData name="Thompson, Brielle" userId="f0ea580a-03ee-4a63-bd84-436803179175" providerId="ADAL" clId="{A8653F06-0B99-4EE0-815C-EAA8C98FAF5D}" dt="2025-08-19T13:57:42.498" v="3108" actId="1076"/>
          <ac:picMkLst>
            <pc:docMk/>
            <pc:sldMk cId="2639429256" sldId="488"/>
            <ac:picMk id="7" creationId="{0B147975-EB14-C201-0176-0F666B975A87}"/>
          </ac:picMkLst>
        </pc:picChg>
      </pc:sldChg>
      <pc:sldChg chg="add del ord">
        <pc:chgData name="Thompson, Brielle" userId="f0ea580a-03ee-4a63-bd84-436803179175" providerId="ADAL" clId="{A8653F06-0B99-4EE0-815C-EAA8C98FAF5D}" dt="2025-08-18T21:58:57.862" v="1722" actId="47"/>
        <pc:sldMkLst>
          <pc:docMk/>
          <pc:sldMk cId="0" sldId="489"/>
        </pc:sldMkLst>
      </pc:sldChg>
      <pc:sldChg chg="modSp add del mod">
        <pc:chgData name="Thompson, Brielle" userId="f0ea580a-03ee-4a63-bd84-436803179175" providerId="ADAL" clId="{A8653F06-0B99-4EE0-815C-EAA8C98FAF5D}" dt="2025-08-18T22:24:12.008" v="1901" actId="47"/>
        <pc:sldMkLst>
          <pc:docMk/>
          <pc:sldMk cId="0" sldId="490"/>
        </pc:sldMkLst>
        <pc:spChg chg="mod">
          <ac:chgData name="Thompson, Brielle" userId="f0ea580a-03ee-4a63-bd84-436803179175" providerId="ADAL" clId="{A8653F06-0B99-4EE0-815C-EAA8C98FAF5D}" dt="2025-08-18T21:19:11.166" v="1675" actId="27636"/>
          <ac:spMkLst>
            <pc:docMk/>
            <pc:sldMk cId="0" sldId="490"/>
            <ac:spMk id="31746" creationId="{00000000-0000-0000-0000-000000000000}"/>
          </ac:spMkLst>
        </pc:spChg>
      </pc:sldChg>
      <pc:sldChg chg="modSp add del mod ord">
        <pc:chgData name="Thompson, Brielle" userId="f0ea580a-03ee-4a63-bd84-436803179175" providerId="ADAL" clId="{A8653F06-0B99-4EE0-815C-EAA8C98FAF5D}" dt="2025-08-18T22:21:25.747" v="1873" actId="47"/>
        <pc:sldMkLst>
          <pc:docMk/>
          <pc:sldMk cId="0" sldId="491"/>
        </pc:sldMkLst>
        <pc:spChg chg="mod">
          <ac:chgData name="Thompson, Brielle" userId="f0ea580a-03ee-4a63-bd84-436803179175" providerId="ADAL" clId="{A8653F06-0B99-4EE0-815C-EAA8C98FAF5D}" dt="2025-08-18T22:18:38.829" v="1800" actId="20577"/>
          <ac:spMkLst>
            <pc:docMk/>
            <pc:sldMk cId="0" sldId="491"/>
            <ac:spMk id="33794" creationId="{00000000-0000-0000-0000-000000000000}"/>
          </ac:spMkLst>
        </pc:spChg>
      </pc:sldChg>
      <pc:sldChg chg="delSp modSp add del mod ord">
        <pc:chgData name="Thompson, Brielle" userId="f0ea580a-03ee-4a63-bd84-436803179175" providerId="ADAL" clId="{A8653F06-0B99-4EE0-815C-EAA8C98FAF5D}" dt="2025-08-18T22:32:42.097" v="1959" actId="47"/>
        <pc:sldMkLst>
          <pc:docMk/>
          <pc:sldMk cId="0" sldId="492"/>
        </pc:sldMkLst>
        <pc:spChg chg="del">
          <ac:chgData name="Thompson, Brielle" userId="f0ea580a-03ee-4a63-bd84-436803179175" providerId="ADAL" clId="{A8653F06-0B99-4EE0-815C-EAA8C98FAF5D}" dt="2025-08-18T22:31:42.131" v="1929" actId="478"/>
          <ac:spMkLst>
            <pc:docMk/>
            <pc:sldMk cId="0" sldId="492"/>
            <ac:spMk id="2" creationId="{00000000-0000-0000-0000-000000000000}"/>
          </ac:spMkLst>
        </pc:spChg>
        <pc:spChg chg="mod">
          <ac:chgData name="Thompson, Brielle" userId="f0ea580a-03ee-4a63-bd84-436803179175" providerId="ADAL" clId="{A8653F06-0B99-4EE0-815C-EAA8C98FAF5D}" dt="2025-08-18T22:31:39.322" v="1928" actId="1076"/>
          <ac:spMkLst>
            <pc:docMk/>
            <pc:sldMk cId="0" sldId="492"/>
            <ac:spMk id="3" creationId="{00000000-0000-0000-0000-000000000000}"/>
          </ac:spMkLst>
        </pc:spChg>
        <pc:spChg chg="mod">
          <ac:chgData name="Thompson, Brielle" userId="f0ea580a-03ee-4a63-bd84-436803179175" providerId="ADAL" clId="{A8653F06-0B99-4EE0-815C-EAA8C98FAF5D}" dt="2025-08-18T22:31:37.005" v="1927" actId="1076"/>
          <ac:spMkLst>
            <pc:docMk/>
            <pc:sldMk cId="0" sldId="492"/>
            <ac:spMk id="79873" creationId="{00000000-0000-0000-0000-000000000000}"/>
          </ac:spMkLst>
        </pc:spChg>
      </pc:sldChg>
      <pc:sldChg chg="modSp add del mod ord">
        <pc:chgData name="Thompson, Brielle" userId="f0ea580a-03ee-4a63-bd84-436803179175" providerId="ADAL" clId="{A8653F06-0B99-4EE0-815C-EAA8C98FAF5D}" dt="2025-08-18T22:33:19.488" v="1971" actId="47"/>
        <pc:sldMkLst>
          <pc:docMk/>
          <pc:sldMk cId="0" sldId="493"/>
        </pc:sldMkLst>
        <pc:spChg chg="mod">
          <ac:chgData name="Thompson, Brielle" userId="f0ea580a-03ee-4a63-bd84-436803179175" providerId="ADAL" clId="{A8653F06-0B99-4EE0-815C-EAA8C98FAF5D}" dt="2025-08-18T21:19:11.213" v="1679" actId="27636"/>
          <ac:spMkLst>
            <pc:docMk/>
            <pc:sldMk cId="0" sldId="493"/>
            <ac:spMk id="78849" creationId="{00000000-0000-0000-0000-000000000000}"/>
          </ac:spMkLst>
        </pc:spChg>
      </pc:sldChg>
      <pc:sldChg chg="modSp add del mod ord modAnim">
        <pc:chgData name="Thompson, Brielle" userId="f0ea580a-03ee-4a63-bd84-436803179175" providerId="ADAL" clId="{A8653F06-0B99-4EE0-815C-EAA8C98FAF5D}" dt="2025-08-18T22:18:04.667" v="1794" actId="47"/>
        <pc:sldMkLst>
          <pc:docMk/>
          <pc:sldMk cId="3472890590" sldId="494"/>
        </pc:sldMkLst>
        <pc:spChg chg="mod">
          <ac:chgData name="Thompson, Brielle" userId="f0ea580a-03ee-4a63-bd84-436803179175" providerId="ADAL" clId="{A8653F06-0B99-4EE0-815C-EAA8C98FAF5D}" dt="2025-08-18T21:58:54.986" v="1721" actId="20577"/>
          <ac:spMkLst>
            <pc:docMk/>
            <pc:sldMk cId="3472890590" sldId="494"/>
            <ac:spMk id="3" creationId="{4DF490AD-278D-2CFD-CF75-653C7AC08D3B}"/>
          </ac:spMkLst>
        </pc:spChg>
      </pc:sldChg>
      <pc:sldChg chg="modSp add mod">
        <pc:chgData name="Thompson, Brielle" userId="f0ea580a-03ee-4a63-bd84-436803179175" providerId="ADAL" clId="{A8653F06-0B99-4EE0-815C-EAA8C98FAF5D}" dt="2025-08-18T22:11:36.242" v="1780" actId="20577"/>
        <pc:sldMkLst>
          <pc:docMk/>
          <pc:sldMk cId="4236574390" sldId="495"/>
        </pc:sldMkLst>
        <pc:spChg chg="mod">
          <ac:chgData name="Thompson, Brielle" userId="f0ea580a-03ee-4a63-bd84-436803179175" providerId="ADAL" clId="{A8653F06-0B99-4EE0-815C-EAA8C98FAF5D}" dt="2025-08-18T22:11:36.242" v="1780" actId="20577"/>
          <ac:spMkLst>
            <pc:docMk/>
            <pc:sldMk cId="4236574390" sldId="495"/>
            <ac:spMk id="2" creationId="{A2381B13-C058-6DB0-6F3C-869AE714F379}"/>
          </ac:spMkLst>
        </pc:spChg>
      </pc:sldChg>
      <pc:sldChg chg="add del ord">
        <pc:chgData name="Thompson, Brielle" userId="f0ea580a-03ee-4a63-bd84-436803179175" providerId="ADAL" clId="{A8653F06-0B99-4EE0-815C-EAA8C98FAF5D}" dt="2025-08-18T22:17:32.352" v="1792" actId="47"/>
        <pc:sldMkLst>
          <pc:docMk/>
          <pc:sldMk cId="379710093" sldId="496"/>
        </pc:sldMkLst>
      </pc:sldChg>
      <pc:sldChg chg="addSp delSp modSp add mod ord delAnim modAnim">
        <pc:chgData name="Thompson, Brielle" userId="f0ea580a-03ee-4a63-bd84-436803179175" providerId="ADAL" clId="{A8653F06-0B99-4EE0-815C-EAA8C98FAF5D}" dt="2025-08-18T22:21:19.406" v="1872"/>
        <pc:sldMkLst>
          <pc:docMk/>
          <pc:sldMk cId="944645202" sldId="496"/>
        </pc:sldMkLst>
        <pc:spChg chg="mod">
          <ac:chgData name="Thompson, Brielle" userId="f0ea580a-03ee-4a63-bd84-436803179175" providerId="ADAL" clId="{A8653F06-0B99-4EE0-815C-EAA8C98FAF5D}" dt="2025-08-18T22:20:13.868" v="1837" actId="14100"/>
          <ac:spMkLst>
            <pc:docMk/>
            <pc:sldMk cId="944645202" sldId="496"/>
            <ac:spMk id="3" creationId="{8C608641-1906-69C9-56DA-476DE503AE43}"/>
          </ac:spMkLst>
        </pc:spChg>
        <pc:spChg chg="add mod">
          <ac:chgData name="Thompson, Brielle" userId="f0ea580a-03ee-4a63-bd84-436803179175" providerId="ADAL" clId="{A8653F06-0B99-4EE0-815C-EAA8C98FAF5D}" dt="2025-08-18T22:20:50.280" v="1866" actId="1076"/>
          <ac:spMkLst>
            <pc:docMk/>
            <pc:sldMk cId="944645202" sldId="496"/>
            <ac:spMk id="5" creationId="{B545BDD7-1B6B-3D19-906A-8464469F0762}"/>
          </ac:spMkLst>
        </pc:spChg>
        <pc:picChg chg="del">
          <ac:chgData name="Thompson, Brielle" userId="f0ea580a-03ee-4a63-bd84-436803179175" providerId="ADAL" clId="{A8653F06-0B99-4EE0-815C-EAA8C98FAF5D}" dt="2025-08-18T22:19:42.059" v="1834" actId="478"/>
          <ac:picMkLst>
            <pc:docMk/>
            <pc:sldMk cId="944645202" sldId="496"/>
            <ac:picMk id="6" creationId="{965E11D5-14AB-8B74-71F5-EDF9DB54DA86}"/>
          </ac:picMkLst>
        </pc:picChg>
        <pc:picChg chg="del">
          <ac:chgData name="Thompson, Brielle" userId="f0ea580a-03ee-4a63-bd84-436803179175" providerId="ADAL" clId="{A8653F06-0B99-4EE0-815C-EAA8C98FAF5D}" dt="2025-08-18T22:20:52.089" v="1867" actId="478"/>
          <ac:picMkLst>
            <pc:docMk/>
            <pc:sldMk cId="944645202" sldId="496"/>
            <ac:picMk id="8" creationId="{7E68C9E3-0CE5-1008-2749-1D4FE5A775B0}"/>
          </ac:picMkLst>
        </pc:picChg>
        <pc:picChg chg="del">
          <ac:chgData name="Thompson, Brielle" userId="f0ea580a-03ee-4a63-bd84-436803179175" providerId="ADAL" clId="{A8653F06-0B99-4EE0-815C-EAA8C98FAF5D}" dt="2025-08-18T22:20:53.690" v="1868" actId="478"/>
          <ac:picMkLst>
            <pc:docMk/>
            <pc:sldMk cId="944645202" sldId="496"/>
            <ac:picMk id="10" creationId="{7CCD0A63-5EBF-70E2-A002-D2C5E9A28164}"/>
          </ac:picMkLst>
        </pc:picChg>
      </pc:sldChg>
      <pc:sldChg chg="modSp new mod">
        <pc:chgData name="Thompson, Brielle" userId="f0ea580a-03ee-4a63-bd84-436803179175" providerId="ADAL" clId="{A8653F06-0B99-4EE0-815C-EAA8C98FAF5D}" dt="2025-08-18T23:13:06.534" v="2780" actId="20577"/>
        <pc:sldMkLst>
          <pc:docMk/>
          <pc:sldMk cId="4127597803" sldId="497"/>
        </pc:sldMkLst>
        <pc:spChg chg="mod">
          <ac:chgData name="Thompson, Brielle" userId="f0ea580a-03ee-4a63-bd84-436803179175" providerId="ADAL" clId="{A8653F06-0B99-4EE0-815C-EAA8C98FAF5D}" dt="2025-08-18T23:12:08.755" v="2689" actId="122"/>
          <ac:spMkLst>
            <pc:docMk/>
            <pc:sldMk cId="4127597803" sldId="497"/>
            <ac:spMk id="2" creationId="{FD7112BA-4D3C-A18A-34FC-81590254E2D6}"/>
          </ac:spMkLst>
        </pc:spChg>
        <pc:spChg chg="mod">
          <ac:chgData name="Thompson, Brielle" userId="f0ea580a-03ee-4a63-bd84-436803179175" providerId="ADAL" clId="{A8653F06-0B99-4EE0-815C-EAA8C98FAF5D}" dt="2025-08-18T23:13:06.534" v="2780" actId="20577"/>
          <ac:spMkLst>
            <pc:docMk/>
            <pc:sldMk cId="4127597803" sldId="497"/>
            <ac:spMk id="3" creationId="{5916745D-A10B-0161-9475-F41157ABFD12}"/>
          </ac:spMkLst>
        </pc:spChg>
      </pc:sldChg>
      <pc:sldChg chg="addSp delSp modSp add mod delAnim modAnim">
        <pc:chgData name="Thompson, Brielle" userId="f0ea580a-03ee-4a63-bd84-436803179175" providerId="ADAL" clId="{A8653F06-0B99-4EE0-815C-EAA8C98FAF5D}" dt="2025-08-19T14:00:21.999" v="3143"/>
        <pc:sldMkLst>
          <pc:docMk/>
          <pc:sldMk cId="4261700994" sldId="498"/>
        </pc:sldMkLst>
        <pc:spChg chg="del">
          <ac:chgData name="Thompson, Brielle" userId="f0ea580a-03ee-4a63-bd84-436803179175" providerId="ADAL" clId="{A8653F06-0B99-4EE0-815C-EAA8C98FAF5D}" dt="2025-08-18T22:31:56.842" v="1932" actId="478"/>
          <ac:spMkLst>
            <pc:docMk/>
            <pc:sldMk cId="4261700994" sldId="498"/>
            <ac:spMk id="3" creationId="{94E1CAB9-B6C4-37E8-F438-AD4B631146C3}"/>
          </ac:spMkLst>
        </pc:spChg>
        <pc:spChg chg="add mod">
          <ac:chgData name="Thompson, Brielle" userId="f0ea580a-03ee-4a63-bd84-436803179175" providerId="ADAL" clId="{A8653F06-0B99-4EE0-815C-EAA8C98FAF5D}" dt="2025-08-19T13:58:33.940" v="3114" actId="1582"/>
          <ac:spMkLst>
            <pc:docMk/>
            <pc:sldMk cId="4261700994" sldId="498"/>
            <ac:spMk id="3" creationId="{BEC3AD04-B98C-CEB4-329B-BEE07637541A}"/>
          </ac:spMkLst>
        </pc:spChg>
        <pc:spChg chg="del">
          <ac:chgData name="Thompson, Brielle" userId="f0ea580a-03ee-4a63-bd84-436803179175" providerId="ADAL" clId="{A8653F06-0B99-4EE0-815C-EAA8C98FAF5D}" dt="2025-08-18T22:31:52.336" v="1931" actId="478"/>
          <ac:spMkLst>
            <pc:docMk/>
            <pc:sldMk cId="4261700994" sldId="498"/>
            <ac:spMk id="5" creationId="{3FCB3322-E69A-99EF-97F4-421665BFDF98}"/>
          </ac:spMkLst>
        </pc:spChg>
        <pc:spChg chg="add del mod">
          <ac:chgData name="Thompson, Brielle" userId="f0ea580a-03ee-4a63-bd84-436803179175" providerId="ADAL" clId="{A8653F06-0B99-4EE0-815C-EAA8C98FAF5D}" dt="2025-08-18T22:31:59.036" v="1933" actId="478"/>
          <ac:spMkLst>
            <pc:docMk/>
            <pc:sldMk cId="4261700994" sldId="498"/>
            <ac:spMk id="9" creationId="{90F0B524-91AE-1C54-9E64-0A055BAA9A9E}"/>
          </ac:spMkLst>
        </pc:spChg>
        <pc:spChg chg="add mod">
          <ac:chgData name="Thompson, Brielle" userId="f0ea580a-03ee-4a63-bd84-436803179175" providerId="ADAL" clId="{A8653F06-0B99-4EE0-815C-EAA8C98FAF5D}" dt="2025-08-18T22:32:15.976" v="1951" actId="20577"/>
          <ac:spMkLst>
            <pc:docMk/>
            <pc:sldMk cId="4261700994" sldId="498"/>
            <ac:spMk id="11" creationId="{742C975E-8E1B-5FF3-631D-B2A8A58DA5C7}"/>
          </ac:spMkLst>
        </pc:spChg>
        <pc:spChg chg="add mod">
          <ac:chgData name="Thompson, Brielle" userId="f0ea580a-03ee-4a63-bd84-436803179175" providerId="ADAL" clId="{A8653F06-0B99-4EE0-815C-EAA8C98FAF5D}" dt="2025-08-18T22:32:33.311" v="1958" actId="27636"/>
          <ac:spMkLst>
            <pc:docMk/>
            <pc:sldMk cId="4261700994" sldId="498"/>
            <ac:spMk id="12" creationId="{B9FE2CAE-12AE-A582-B6E1-2049831B1AEE}"/>
          </ac:spMkLst>
        </pc:spChg>
        <pc:picChg chg="del">
          <ac:chgData name="Thompson, Brielle" userId="f0ea580a-03ee-4a63-bd84-436803179175" providerId="ADAL" clId="{A8653F06-0B99-4EE0-815C-EAA8C98FAF5D}" dt="2025-08-18T22:31:52.336" v="1931" actId="478"/>
          <ac:picMkLst>
            <pc:docMk/>
            <pc:sldMk cId="4261700994" sldId="498"/>
            <ac:picMk id="6" creationId="{E8B940F7-A7D9-7DD4-D2BF-CBC31EEF876E}"/>
          </ac:picMkLst>
        </pc:picChg>
        <pc:picChg chg="del">
          <ac:chgData name="Thompson, Brielle" userId="f0ea580a-03ee-4a63-bd84-436803179175" providerId="ADAL" clId="{A8653F06-0B99-4EE0-815C-EAA8C98FAF5D}" dt="2025-08-18T22:31:52.336" v="1931" actId="478"/>
          <ac:picMkLst>
            <pc:docMk/>
            <pc:sldMk cId="4261700994" sldId="498"/>
            <ac:picMk id="8" creationId="{A15DD991-1335-1E4B-0E02-B96E8BCCDDE8}"/>
          </ac:picMkLst>
        </pc:picChg>
        <pc:picChg chg="del">
          <ac:chgData name="Thompson, Brielle" userId="f0ea580a-03ee-4a63-bd84-436803179175" providerId="ADAL" clId="{A8653F06-0B99-4EE0-815C-EAA8C98FAF5D}" dt="2025-08-18T22:31:52.336" v="1931" actId="478"/>
          <ac:picMkLst>
            <pc:docMk/>
            <pc:sldMk cId="4261700994" sldId="498"/>
            <ac:picMk id="10" creationId="{6835EE88-26B9-2B86-1250-97367154E0F5}"/>
          </ac:picMkLst>
        </pc:picChg>
      </pc:sldChg>
      <pc:sldChg chg="addSp delSp modSp add mod modAnim">
        <pc:chgData name="Thompson, Brielle" userId="f0ea580a-03ee-4a63-bd84-436803179175" providerId="ADAL" clId="{A8653F06-0B99-4EE0-815C-EAA8C98FAF5D}" dt="2025-08-19T13:59:57.605" v="3135"/>
        <pc:sldMkLst>
          <pc:docMk/>
          <pc:sldMk cId="547573310" sldId="499"/>
        </pc:sldMkLst>
        <pc:spChg chg="add del mod">
          <ac:chgData name="Thompson, Brielle" userId="f0ea580a-03ee-4a63-bd84-436803179175" providerId="ADAL" clId="{A8653F06-0B99-4EE0-815C-EAA8C98FAF5D}" dt="2025-08-18T22:33:02.446" v="1964" actId="478"/>
          <ac:spMkLst>
            <pc:docMk/>
            <pc:sldMk cId="547573310" sldId="499"/>
            <ac:spMk id="5" creationId="{73D06519-B389-0320-8EC0-377D529641C3}"/>
          </ac:spMkLst>
        </pc:spChg>
        <pc:spChg chg="add mod">
          <ac:chgData name="Thompson, Brielle" userId="f0ea580a-03ee-4a63-bd84-436803179175" providerId="ADAL" clId="{A8653F06-0B99-4EE0-815C-EAA8C98FAF5D}" dt="2025-08-19T13:59:38.852" v="3132" actId="5793"/>
          <ac:spMkLst>
            <pc:docMk/>
            <pc:sldMk cId="547573310" sldId="499"/>
            <ac:spMk id="6" creationId="{04EA326E-DE95-848D-11A9-56E9CC6A4A7F}"/>
          </ac:spMkLst>
        </pc:spChg>
        <pc:spChg chg="mod">
          <ac:chgData name="Thompson, Brielle" userId="f0ea580a-03ee-4a63-bd84-436803179175" providerId="ADAL" clId="{A8653F06-0B99-4EE0-815C-EAA8C98FAF5D}" dt="2025-08-18T22:32:50.447" v="1962" actId="20577"/>
          <ac:spMkLst>
            <pc:docMk/>
            <pc:sldMk cId="547573310" sldId="499"/>
            <ac:spMk id="11" creationId="{722E98A6-9E46-4F78-2228-70FAF14CC7A5}"/>
          </ac:spMkLst>
        </pc:spChg>
        <pc:spChg chg="del">
          <ac:chgData name="Thompson, Brielle" userId="f0ea580a-03ee-4a63-bd84-436803179175" providerId="ADAL" clId="{A8653F06-0B99-4EE0-815C-EAA8C98FAF5D}" dt="2025-08-18T22:33:00.207" v="1963" actId="478"/>
          <ac:spMkLst>
            <pc:docMk/>
            <pc:sldMk cId="547573310" sldId="499"/>
            <ac:spMk id="12" creationId="{C59E14A9-BDF6-BBC5-A75A-EE5B71132C4E}"/>
          </ac:spMkLst>
        </pc:spChg>
      </pc:sldChg>
      <pc:sldChg chg="addSp delSp modSp add mod modAnim">
        <pc:chgData name="Thompson, Brielle" userId="f0ea580a-03ee-4a63-bd84-436803179175" providerId="ADAL" clId="{A8653F06-0B99-4EE0-815C-EAA8C98FAF5D}" dt="2025-08-18T22:34:52.212" v="1997"/>
        <pc:sldMkLst>
          <pc:docMk/>
          <pc:sldMk cId="3921891920" sldId="500"/>
        </pc:sldMkLst>
        <pc:spChg chg="add mod">
          <ac:chgData name="Thompson, Brielle" userId="f0ea580a-03ee-4a63-bd84-436803179175" providerId="ADAL" clId="{A8653F06-0B99-4EE0-815C-EAA8C98FAF5D}" dt="2025-08-18T22:33:49.970" v="1975"/>
          <ac:spMkLst>
            <pc:docMk/>
            <pc:sldMk cId="3921891920" sldId="500"/>
            <ac:spMk id="3" creationId="{9DA5BB2C-2123-9EAF-3E1A-76F322E976C6}"/>
          </ac:spMkLst>
        </pc:spChg>
        <pc:spChg chg="del">
          <ac:chgData name="Thompson, Brielle" userId="f0ea580a-03ee-4a63-bd84-436803179175" providerId="ADAL" clId="{A8653F06-0B99-4EE0-815C-EAA8C98FAF5D}" dt="2025-08-18T22:33:57.441" v="1984" actId="478"/>
          <ac:spMkLst>
            <pc:docMk/>
            <pc:sldMk cId="3921891920" sldId="500"/>
            <ac:spMk id="6" creationId="{D384F545-47C5-C066-E25C-D4CDEE7B9364}"/>
          </ac:spMkLst>
        </pc:spChg>
        <pc:spChg chg="add del mod">
          <ac:chgData name="Thompson, Brielle" userId="f0ea580a-03ee-4a63-bd84-436803179175" providerId="ADAL" clId="{A8653F06-0B99-4EE0-815C-EAA8C98FAF5D}" dt="2025-08-18T22:33:59.032" v="1985" actId="478"/>
          <ac:spMkLst>
            <pc:docMk/>
            <pc:sldMk cId="3921891920" sldId="500"/>
            <ac:spMk id="7" creationId="{5228784B-FDF7-51F9-B923-B4DF5342879D}"/>
          </ac:spMkLst>
        </pc:spChg>
        <pc:spChg chg="add mod">
          <ac:chgData name="Thompson, Brielle" userId="f0ea580a-03ee-4a63-bd84-436803179175" providerId="ADAL" clId="{A8653F06-0B99-4EE0-815C-EAA8C98FAF5D}" dt="2025-08-18T22:34:12.034" v="1992" actId="1076"/>
          <ac:spMkLst>
            <pc:docMk/>
            <pc:sldMk cId="3921891920" sldId="500"/>
            <ac:spMk id="9" creationId="{1731215B-D566-1990-9839-2B90D47A6EF0}"/>
          </ac:spMkLst>
        </pc:spChg>
        <pc:spChg chg="add del mod">
          <ac:chgData name="Thompson, Brielle" userId="f0ea580a-03ee-4a63-bd84-436803179175" providerId="ADAL" clId="{A8653F06-0B99-4EE0-815C-EAA8C98FAF5D}" dt="2025-08-18T22:33:55.404" v="1983" actId="20577"/>
          <ac:spMkLst>
            <pc:docMk/>
            <pc:sldMk cId="3921891920" sldId="500"/>
            <ac:spMk id="11" creationId="{135BB315-6C9E-6B72-166F-8F28255E21D2}"/>
          </ac:spMkLst>
        </pc:spChg>
        <pc:picChg chg="add mod">
          <ac:chgData name="Thompson, Brielle" userId="f0ea580a-03ee-4a63-bd84-436803179175" providerId="ADAL" clId="{A8653F06-0B99-4EE0-815C-EAA8C98FAF5D}" dt="2025-08-18T22:34:43.185" v="1995" actId="1076"/>
          <ac:picMkLst>
            <pc:docMk/>
            <pc:sldMk cId="3921891920" sldId="500"/>
            <ac:picMk id="12" creationId="{D6B11222-241C-95AC-CFE5-9E104CF6D864}"/>
          </ac:picMkLst>
        </pc:picChg>
      </pc:sldChg>
      <pc:sldChg chg="delSp modSp add mod">
        <pc:chgData name="Thompson, Brielle" userId="f0ea580a-03ee-4a63-bd84-436803179175" providerId="ADAL" clId="{A8653F06-0B99-4EE0-815C-EAA8C98FAF5D}" dt="2025-08-18T22:38:05.357" v="2206" actId="20577"/>
        <pc:sldMkLst>
          <pc:docMk/>
          <pc:sldMk cId="977869094" sldId="501"/>
        </pc:sldMkLst>
        <pc:spChg chg="mod">
          <ac:chgData name="Thompson, Brielle" userId="f0ea580a-03ee-4a63-bd84-436803179175" providerId="ADAL" clId="{A8653F06-0B99-4EE0-815C-EAA8C98FAF5D}" dt="2025-08-18T22:37:56.167" v="2202" actId="27636"/>
          <ac:spMkLst>
            <pc:docMk/>
            <pc:sldMk cId="977869094" sldId="501"/>
            <ac:spMk id="4" creationId="{9B9B1E2E-89F1-FF15-5EB3-801CB605AC1A}"/>
          </ac:spMkLst>
        </pc:spChg>
        <pc:spChg chg="mod">
          <ac:chgData name="Thompson, Brielle" userId="f0ea580a-03ee-4a63-bd84-436803179175" providerId="ADAL" clId="{A8653F06-0B99-4EE0-815C-EAA8C98FAF5D}" dt="2025-08-18T22:38:05.357" v="2206" actId="20577"/>
          <ac:spMkLst>
            <pc:docMk/>
            <pc:sldMk cId="977869094" sldId="501"/>
            <ac:spMk id="8" creationId="{128C1BEF-82EC-C38A-F907-7A4E21EDF9DC}"/>
          </ac:spMkLst>
        </pc:spChg>
        <pc:picChg chg="del">
          <ac:chgData name="Thompson, Brielle" userId="f0ea580a-03ee-4a63-bd84-436803179175" providerId="ADAL" clId="{A8653F06-0B99-4EE0-815C-EAA8C98FAF5D}" dt="2025-08-18T22:36:38.930" v="2058" actId="478"/>
          <ac:picMkLst>
            <pc:docMk/>
            <pc:sldMk cId="977869094" sldId="501"/>
            <ac:picMk id="6" creationId="{9C980F35-5CBF-7C92-58B3-2088EC85A0BC}"/>
          </ac:picMkLst>
        </pc:picChg>
        <pc:picChg chg="del">
          <ac:chgData name="Thompson, Brielle" userId="f0ea580a-03ee-4a63-bd84-436803179175" providerId="ADAL" clId="{A8653F06-0B99-4EE0-815C-EAA8C98FAF5D}" dt="2025-08-18T22:36:37.255" v="2057" actId="478"/>
          <ac:picMkLst>
            <pc:docMk/>
            <pc:sldMk cId="977869094" sldId="501"/>
            <ac:picMk id="14" creationId="{E5C70E59-7E82-49D3-388C-3169F5EB76A1}"/>
          </ac:picMkLst>
        </pc:picChg>
      </pc:sldChg>
      <pc:sldChg chg="modSp add mod">
        <pc:chgData name="Thompson, Brielle" userId="f0ea580a-03ee-4a63-bd84-436803179175" providerId="ADAL" clId="{A8653F06-0B99-4EE0-815C-EAA8C98FAF5D}" dt="2025-08-19T14:00:56.318" v="3151" actId="115"/>
        <pc:sldMkLst>
          <pc:docMk/>
          <pc:sldMk cId="3117204857" sldId="502"/>
        </pc:sldMkLst>
        <pc:spChg chg="mod">
          <ac:chgData name="Thompson, Brielle" userId="f0ea580a-03ee-4a63-bd84-436803179175" providerId="ADAL" clId="{A8653F06-0B99-4EE0-815C-EAA8C98FAF5D}" dt="2025-08-19T14:00:56.318" v="3151" actId="115"/>
          <ac:spMkLst>
            <pc:docMk/>
            <pc:sldMk cId="3117204857" sldId="502"/>
            <ac:spMk id="2" creationId="{F46F93C8-BFBF-89CA-9C75-E844CA4538EC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2:41:47.469" v="2346" actId="1076"/>
        <pc:sldMkLst>
          <pc:docMk/>
          <pc:sldMk cId="2262764080" sldId="503"/>
        </pc:sldMkLst>
        <pc:spChg chg="del">
          <ac:chgData name="Thompson, Brielle" userId="f0ea580a-03ee-4a63-bd84-436803179175" providerId="ADAL" clId="{A8653F06-0B99-4EE0-815C-EAA8C98FAF5D}" dt="2025-08-18T22:40:59.252" v="2333" actId="478"/>
          <ac:spMkLst>
            <pc:docMk/>
            <pc:sldMk cId="2262764080" sldId="503"/>
            <ac:spMk id="2" creationId="{8A87AD27-7EAE-E8B2-0EC3-03531D86EE89}"/>
          </ac:spMkLst>
        </pc:spChg>
        <pc:spChg chg="mod">
          <ac:chgData name="Thompson, Brielle" userId="f0ea580a-03ee-4a63-bd84-436803179175" providerId="ADAL" clId="{A8653F06-0B99-4EE0-815C-EAA8C98FAF5D}" dt="2025-08-18T22:41:47.469" v="2346" actId="1076"/>
          <ac:spMkLst>
            <pc:docMk/>
            <pc:sldMk cId="2262764080" sldId="503"/>
            <ac:spMk id="4" creationId="{3ECF5C02-B233-DC82-31EF-D46497A552EB}"/>
          </ac:spMkLst>
        </pc:spChg>
        <pc:spChg chg="add del mod">
          <ac:chgData name="Thompson, Brielle" userId="f0ea580a-03ee-4a63-bd84-436803179175" providerId="ADAL" clId="{A8653F06-0B99-4EE0-815C-EAA8C98FAF5D}" dt="2025-08-18T22:41:02.871" v="2334" actId="478"/>
          <ac:spMkLst>
            <pc:docMk/>
            <pc:sldMk cId="2262764080" sldId="503"/>
            <ac:spMk id="6" creationId="{7361ED63-ADE9-F32B-4C64-0F934877CF2D}"/>
          </ac:spMkLst>
        </pc:spChg>
        <pc:spChg chg="del">
          <ac:chgData name="Thompson, Brielle" userId="f0ea580a-03ee-4a63-bd84-436803179175" providerId="ADAL" clId="{A8653F06-0B99-4EE0-815C-EAA8C98FAF5D}" dt="2025-08-18T22:40:57.222" v="2332" actId="478"/>
          <ac:spMkLst>
            <pc:docMk/>
            <pc:sldMk cId="2262764080" sldId="503"/>
            <ac:spMk id="8" creationId="{F7673E79-ADB9-5C07-8302-AC077EFAC493}"/>
          </ac:spMkLst>
        </pc:spChg>
        <pc:spChg chg="del">
          <ac:chgData name="Thompson, Brielle" userId="f0ea580a-03ee-4a63-bd84-436803179175" providerId="ADAL" clId="{A8653F06-0B99-4EE0-815C-EAA8C98FAF5D}" dt="2025-08-18T22:40:57.222" v="2332" actId="478"/>
          <ac:spMkLst>
            <pc:docMk/>
            <pc:sldMk cId="2262764080" sldId="503"/>
            <ac:spMk id="9" creationId="{1E765D6F-FDD4-8A39-5E61-F44911F83C26}"/>
          </ac:spMkLst>
        </pc:spChg>
        <pc:spChg chg="del">
          <ac:chgData name="Thompson, Brielle" userId="f0ea580a-03ee-4a63-bd84-436803179175" providerId="ADAL" clId="{A8653F06-0B99-4EE0-815C-EAA8C98FAF5D}" dt="2025-08-18T22:40:57.222" v="2332" actId="478"/>
          <ac:spMkLst>
            <pc:docMk/>
            <pc:sldMk cId="2262764080" sldId="503"/>
            <ac:spMk id="10" creationId="{1E8A0819-BB0B-7108-4043-209468C0D87D}"/>
          </ac:spMkLst>
        </pc:spChg>
        <pc:spChg chg="del">
          <ac:chgData name="Thompson, Brielle" userId="f0ea580a-03ee-4a63-bd84-436803179175" providerId="ADAL" clId="{A8653F06-0B99-4EE0-815C-EAA8C98FAF5D}" dt="2025-08-18T22:40:57.222" v="2332" actId="478"/>
          <ac:spMkLst>
            <pc:docMk/>
            <pc:sldMk cId="2262764080" sldId="503"/>
            <ac:spMk id="11" creationId="{5F0383D8-2061-7180-DA04-3A276EC73246}"/>
          </ac:spMkLst>
        </pc:spChg>
        <pc:spChg chg="add mod">
          <ac:chgData name="Thompson, Brielle" userId="f0ea580a-03ee-4a63-bd84-436803179175" providerId="ADAL" clId="{A8653F06-0B99-4EE0-815C-EAA8C98FAF5D}" dt="2025-08-18T22:41:43.223" v="2345" actId="1076"/>
          <ac:spMkLst>
            <pc:docMk/>
            <pc:sldMk cId="2262764080" sldId="503"/>
            <ac:spMk id="12" creationId="{9BE5F49D-F5A2-7BAB-1F57-2B700D51C74D}"/>
          </ac:spMkLst>
        </pc:spChg>
      </pc:sldChg>
      <pc:sldChg chg="modSp add mod">
        <pc:chgData name="Thompson, Brielle" userId="f0ea580a-03ee-4a63-bd84-436803179175" providerId="ADAL" clId="{A8653F06-0B99-4EE0-815C-EAA8C98FAF5D}" dt="2025-08-18T23:13:26.888" v="2846" actId="20577"/>
        <pc:sldMkLst>
          <pc:docMk/>
          <pc:sldMk cId="1790468939" sldId="504"/>
        </pc:sldMkLst>
        <pc:spChg chg="mod">
          <ac:chgData name="Thompson, Brielle" userId="f0ea580a-03ee-4a63-bd84-436803179175" providerId="ADAL" clId="{A8653F06-0B99-4EE0-815C-EAA8C98FAF5D}" dt="2025-08-18T23:12:29.601" v="2698" actId="122"/>
          <ac:spMkLst>
            <pc:docMk/>
            <pc:sldMk cId="1790468939" sldId="504"/>
            <ac:spMk id="2" creationId="{206359EE-47A5-0919-A6B9-0A41693E484D}"/>
          </ac:spMkLst>
        </pc:spChg>
        <pc:spChg chg="mod">
          <ac:chgData name="Thompson, Brielle" userId="f0ea580a-03ee-4a63-bd84-436803179175" providerId="ADAL" clId="{A8653F06-0B99-4EE0-815C-EAA8C98FAF5D}" dt="2025-08-18T23:13:26.888" v="2846" actId="20577"/>
          <ac:spMkLst>
            <pc:docMk/>
            <pc:sldMk cId="1790468939" sldId="504"/>
            <ac:spMk id="3" creationId="{5CC7CC99-CE58-13B4-7E98-A4808353429D}"/>
          </ac:spMkLst>
        </pc:spChg>
      </pc:sldChg>
      <pc:sldChg chg="modSp add mod">
        <pc:chgData name="Thompson, Brielle" userId="f0ea580a-03ee-4a63-bd84-436803179175" providerId="ADAL" clId="{A8653F06-0B99-4EE0-815C-EAA8C98FAF5D}" dt="2025-08-18T23:18:41.147" v="2957" actId="122"/>
        <pc:sldMkLst>
          <pc:docMk/>
          <pc:sldMk cId="882619258" sldId="505"/>
        </pc:sldMkLst>
        <pc:spChg chg="mod">
          <ac:chgData name="Thompson, Brielle" userId="f0ea580a-03ee-4a63-bd84-436803179175" providerId="ADAL" clId="{A8653F06-0B99-4EE0-815C-EAA8C98FAF5D}" dt="2025-08-18T23:17:38.432" v="2885" actId="20577"/>
          <ac:spMkLst>
            <pc:docMk/>
            <pc:sldMk cId="882619258" sldId="505"/>
            <ac:spMk id="2" creationId="{866F5731-F6FE-3ED3-69ED-94CA2ACE9233}"/>
          </ac:spMkLst>
        </pc:spChg>
        <pc:spChg chg="mod">
          <ac:chgData name="Thompson, Brielle" userId="f0ea580a-03ee-4a63-bd84-436803179175" providerId="ADAL" clId="{A8653F06-0B99-4EE0-815C-EAA8C98FAF5D}" dt="2025-08-18T23:18:41.147" v="2957" actId="122"/>
          <ac:spMkLst>
            <pc:docMk/>
            <pc:sldMk cId="882619258" sldId="505"/>
            <ac:spMk id="3" creationId="{63D864B0-28DE-A01E-9984-1997F8F753A3}"/>
          </ac:spMkLst>
        </pc:spChg>
      </pc:sldChg>
      <pc:sldChg chg="modSp add mod">
        <pc:chgData name="Thompson, Brielle" userId="f0ea580a-03ee-4a63-bd84-436803179175" providerId="ADAL" clId="{A8653F06-0B99-4EE0-815C-EAA8C98FAF5D}" dt="2025-08-18T23:19:29.324" v="2961" actId="20577"/>
        <pc:sldMkLst>
          <pc:docMk/>
          <pc:sldMk cId="3553281912" sldId="506"/>
        </pc:sldMkLst>
        <pc:spChg chg="mod">
          <ac:chgData name="Thompson, Brielle" userId="f0ea580a-03ee-4a63-bd84-436803179175" providerId="ADAL" clId="{A8653F06-0B99-4EE0-815C-EAA8C98FAF5D}" dt="2025-08-18T23:19:29.324" v="2961" actId="20577"/>
          <ac:spMkLst>
            <pc:docMk/>
            <pc:sldMk cId="3553281912" sldId="506"/>
            <ac:spMk id="3" creationId="{BB68C857-2206-20A4-A9EF-FBB118FF5B93}"/>
          </ac:spMkLst>
        </pc:spChg>
      </pc:sldChg>
      <pc:sldChg chg="delSp modSp add mod ord delAnim">
        <pc:chgData name="Thompson, Brielle" userId="f0ea580a-03ee-4a63-bd84-436803179175" providerId="ADAL" clId="{A8653F06-0B99-4EE0-815C-EAA8C98FAF5D}" dt="2025-08-19T14:01:48.043" v="3155" actId="115"/>
        <pc:sldMkLst>
          <pc:docMk/>
          <pc:sldMk cId="1527614094" sldId="507"/>
        </pc:sldMkLst>
        <pc:spChg chg="mod">
          <ac:chgData name="Thompson, Brielle" userId="f0ea580a-03ee-4a63-bd84-436803179175" providerId="ADAL" clId="{A8653F06-0B99-4EE0-815C-EAA8C98FAF5D}" dt="2025-08-19T14:01:48.043" v="3155" actId="115"/>
          <ac:spMkLst>
            <pc:docMk/>
            <pc:sldMk cId="1527614094" sldId="507"/>
            <ac:spMk id="2" creationId="{AD50A41E-8BCE-299F-D93F-7B2787210A5C}"/>
          </ac:spMkLst>
        </pc:spChg>
        <pc:spChg chg="del">
          <ac:chgData name="Thompson, Brielle" userId="f0ea580a-03ee-4a63-bd84-436803179175" providerId="ADAL" clId="{A8653F06-0B99-4EE0-815C-EAA8C98FAF5D}" dt="2025-08-19T13:54:36.533" v="3063" actId="478"/>
          <ac:spMkLst>
            <pc:docMk/>
            <pc:sldMk cId="1527614094" sldId="507"/>
            <ac:spMk id="10" creationId="{092318A8-859A-E77F-FF59-2351659941DC}"/>
          </ac:spMkLst>
        </pc:spChg>
        <pc:spChg chg="del">
          <ac:chgData name="Thompson, Brielle" userId="f0ea580a-03ee-4a63-bd84-436803179175" providerId="ADAL" clId="{A8653F06-0B99-4EE0-815C-EAA8C98FAF5D}" dt="2025-08-19T13:54:34.897" v="3062" actId="478"/>
          <ac:spMkLst>
            <pc:docMk/>
            <pc:sldMk cId="1527614094" sldId="507"/>
            <ac:spMk id="11" creationId="{74508F4D-2901-1139-1F6D-7139F88DCEB5}"/>
          </ac:spMkLst>
        </pc:spChg>
      </pc:sldChg>
      <pc:sldMasterChg chg="delSldLayout">
        <pc:chgData name="Thompson, Brielle" userId="f0ea580a-03ee-4a63-bd84-436803179175" providerId="ADAL" clId="{A8653F06-0B99-4EE0-815C-EAA8C98FAF5D}" dt="2025-08-18T22:43:09.549" v="2456" actId="47"/>
        <pc:sldMasterMkLst>
          <pc:docMk/>
          <pc:sldMasterMk cId="3623083998" sldId="2147483672"/>
        </pc:sldMasterMkLst>
        <pc:sldLayoutChg chg="del">
          <pc:chgData name="Thompson, Brielle" userId="f0ea580a-03ee-4a63-bd84-436803179175" providerId="ADAL" clId="{A8653F06-0B99-4EE0-815C-EAA8C98FAF5D}" dt="2025-08-18T21:16:46.475" v="1664" actId="47"/>
          <pc:sldLayoutMkLst>
            <pc:docMk/>
            <pc:sldMasterMk cId="3623083998" sldId="2147483672"/>
            <pc:sldLayoutMk cId="312103659" sldId="2147483684"/>
          </pc:sldLayoutMkLst>
        </pc:sldLayoutChg>
        <pc:sldLayoutChg chg="del">
          <pc:chgData name="Thompson, Brielle" userId="f0ea580a-03ee-4a63-bd84-436803179175" providerId="ADAL" clId="{A8653F06-0B99-4EE0-815C-EAA8C98FAF5D}" dt="2025-08-18T22:43:09.549" v="2456" actId="47"/>
          <pc:sldLayoutMkLst>
            <pc:docMk/>
            <pc:sldMasterMk cId="3623083998" sldId="2147483672"/>
            <pc:sldLayoutMk cId="2887979869" sldId="2147483684"/>
          </pc:sldLayoutMkLst>
        </pc:sldLayoutChg>
        <pc:sldLayoutChg chg="del">
          <pc:chgData name="Thompson, Brielle" userId="f0ea580a-03ee-4a63-bd84-436803179175" providerId="ADAL" clId="{A8653F06-0B99-4EE0-815C-EAA8C98FAF5D}" dt="2025-08-18T20:44:36.668" v="1316" actId="47"/>
          <pc:sldLayoutMkLst>
            <pc:docMk/>
            <pc:sldMasterMk cId="3623083998" sldId="2147483672"/>
            <pc:sldLayoutMk cId="3470513207" sldId="214748368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8796C-84E5-4B6B-9CF7-B61E4C15B5E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5AC4E0-BF2D-4AD8-8D3B-2D6E3819AB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Next week: </a:t>
          </a:r>
          <a:r>
            <a:rPr lang="en-US" sz="3200" b="0" u="sng" dirty="0"/>
            <a:t>A</a:t>
          </a:r>
          <a:r>
            <a:rPr lang="en-US" sz="3200" dirty="0"/>
            <a:t> step of </a:t>
          </a:r>
          <a:r>
            <a:rPr lang="en-US" sz="3200" b="0" u="none" dirty="0" err="1"/>
            <a:t>Pr</a:t>
          </a:r>
          <a:r>
            <a:rPr lang="en-US" sz="3200" u="none" dirty="0" err="1"/>
            <a:t>O</a:t>
          </a:r>
          <a:r>
            <a:rPr lang="en-US" sz="3200" u="sng" dirty="0" err="1"/>
            <a:t>A</a:t>
          </a:r>
          <a:r>
            <a:rPr lang="en-US" sz="3200" dirty="0" err="1"/>
            <a:t>CT</a:t>
          </a:r>
          <a:endParaRPr lang="en-US" sz="3200" dirty="0"/>
        </a:p>
      </dgm:t>
    </dgm:pt>
    <dgm:pt modelId="{36C2114D-F4EA-42E7-814C-72914715A2A4}" type="parTrans" cxnId="{6811D09C-7CAC-4829-880E-1C2C940E1881}">
      <dgm:prSet/>
      <dgm:spPr/>
      <dgm:t>
        <a:bodyPr/>
        <a:lstStyle/>
        <a:p>
          <a:endParaRPr lang="en-US"/>
        </a:p>
      </dgm:t>
    </dgm:pt>
    <dgm:pt modelId="{FB2191A4-4516-4618-9786-89D3A73692B0}" type="sibTrans" cxnId="{6811D09C-7CAC-4829-880E-1C2C940E1881}">
      <dgm:prSet/>
      <dgm:spPr/>
      <dgm:t>
        <a:bodyPr/>
        <a:lstStyle/>
        <a:p>
          <a:endParaRPr lang="en-US"/>
        </a:p>
      </dgm:t>
    </dgm:pt>
    <dgm:pt modelId="{0A3C7FC9-664A-4038-A0D3-B06A5E396F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Weekly: </a:t>
          </a:r>
          <a:r>
            <a:rPr lang="en-US" sz="3200" dirty="0"/>
            <a:t>Work through a step of the </a:t>
          </a:r>
          <a:r>
            <a:rPr lang="en-US" sz="3200" dirty="0" err="1"/>
            <a:t>PrOACT</a:t>
          </a:r>
          <a:r>
            <a:rPr lang="en-US" sz="3200" dirty="0"/>
            <a:t> process/ learn extra tools</a:t>
          </a:r>
        </a:p>
      </dgm:t>
    </dgm:pt>
    <dgm:pt modelId="{82FE7222-0AB0-4379-B7C9-AF298ABCAA86}" type="parTrans" cxnId="{3C8F8CC0-D43F-47FF-B1EE-19524A265068}">
      <dgm:prSet/>
      <dgm:spPr/>
      <dgm:t>
        <a:bodyPr/>
        <a:lstStyle/>
        <a:p>
          <a:endParaRPr lang="en-US"/>
        </a:p>
      </dgm:t>
    </dgm:pt>
    <dgm:pt modelId="{B0939ACD-34C2-4364-ADDE-02ECD203C97D}" type="sibTrans" cxnId="{3C8F8CC0-D43F-47FF-B1EE-19524A265068}">
      <dgm:prSet/>
      <dgm:spPr/>
      <dgm:t>
        <a:bodyPr/>
        <a:lstStyle/>
        <a:p>
          <a:endParaRPr lang="en-US"/>
        </a:p>
      </dgm:t>
    </dgm:pt>
    <dgm:pt modelId="{DA0018A9-3520-4B96-9371-0496D8FEBF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Last week of class: </a:t>
          </a:r>
        </a:p>
      </dgm:t>
    </dgm:pt>
    <dgm:pt modelId="{B2987A38-1220-4A97-8E35-F999B371BE6D}" type="parTrans" cxnId="{591D11CB-FE98-4C50-B75D-8EB3C81F5D85}">
      <dgm:prSet/>
      <dgm:spPr/>
      <dgm:t>
        <a:bodyPr/>
        <a:lstStyle/>
        <a:p>
          <a:endParaRPr lang="en-US"/>
        </a:p>
      </dgm:t>
    </dgm:pt>
    <dgm:pt modelId="{31CE782F-5FA8-49BE-A4CA-59856909600E}" type="sibTrans" cxnId="{591D11CB-FE98-4C50-B75D-8EB3C81F5D85}">
      <dgm:prSet/>
      <dgm:spPr/>
      <dgm:t>
        <a:bodyPr/>
        <a:lstStyle/>
        <a:p>
          <a:endParaRPr lang="en-US"/>
        </a:p>
      </dgm:t>
    </dgm:pt>
    <dgm:pt modelId="{9F705E52-9093-4C8E-B216-0709DF65E1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Elevator pitch of your research project in terms of SDM/</a:t>
          </a:r>
          <a:r>
            <a:rPr lang="en-US" sz="2000" dirty="0" err="1"/>
            <a:t>PrOACT</a:t>
          </a:r>
          <a:endParaRPr lang="en-US" sz="2000" dirty="0"/>
        </a:p>
      </dgm:t>
    </dgm:pt>
    <dgm:pt modelId="{7C1C12F0-84DB-4477-9D86-71A9B2690EFC}" type="parTrans" cxnId="{4FFB0D22-5F34-45C8-91BA-560CF9DE4E0C}">
      <dgm:prSet/>
      <dgm:spPr/>
      <dgm:t>
        <a:bodyPr/>
        <a:lstStyle/>
        <a:p>
          <a:endParaRPr lang="en-US"/>
        </a:p>
      </dgm:t>
    </dgm:pt>
    <dgm:pt modelId="{2EE430DF-101F-4D79-B87B-8A92BEA66DB2}" type="sibTrans" cxnId="{4FFB0D22-5F34-45C8-91BA-560CF9DE4E0C}">
      <dgm:prSet/>
      <dgm:spPr/>
      <dgm:t>
        <a:bodyPr/>
        <a:lstStyle/>
        <a:p>
          <a:endParaRPr lang="en-US"/>
        </a:p>
      </dgm:t>
    </dgm:pt>
    <dgm:pt modelId="{A7265913-BBC5-4E62-8EAF-55FE1358B0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Note: Abridged </a:t>
          </a:r>
          <a:r>
            <a:rPr lang="en-US" sz="1400" dirty="0" err="1"/>
            <a:t>PrOACT</a:t>
          </a:r>
          <a:r>
            <a:rPr lang="en-US" sz="1400" dirty="0"/>
            <a:t> story slides with a star on the upper right are good examples to use for your presentation</a:t>
          </a:r>
        </a:p>
      </dgm:t>
    </dgm:pt>
    <dgm:pt modelId="{081163EE-0239-4D9B-945C-74666461A5A8}" type="parTrans" cxnId="{B0BD32DC-C0D9-48B2-BBA2-5C0726DFA2B3}">
      <dgm:prSet/>
      <dgm:spPr/>
      <dgm:t>
        <a:bodyPr/>
        <a:lstStyle/>
        <a:p>
          <a:endParaRPr lang="en-US"/>
        </a:p>
      </dgm:t>
    </dgm:pt>
    <dgm:pt modelId="{A325A3FE-1229-4750-A878-295119C1821A}" type="sibTrans" cxnId="{B0BD32DC-C0D9-48B2-BBA2-5C0726DFA2B3}">
      <dgm:prSet/>
      <dgm:spPr/>
      <dgm:t>
        <a:bodyPr/>
        <a:lstStyle/>
        <a:p>
          <a:endParaRPr lang="en-US"/>
        </a:p>
      </dgm:t>
    </dgm:pt>
    <dgm:pt modelId="{A056BA46-47B7-47AC-9D2C-2F76BB1B8416}" type="pres">
      <dgm:prSet presAssocID="{E388796C-84E5-4B6B-9CF7-B61E4C15B5E0}" presName="root" presStyleCnt="0">
        <dgm:presLayoutVars>
          <dgm:dir/>
          <dgm:resizeHandles val="exact"/>
        </dgm:presLayoutVars>
      </dgm:prSet>
      <dgm:spPr/>
    </dgm:pt>
    <dgm:pt modelId="{90A2CCA3-0102-4E3E-9F59-4F8F7CF06D07}" type="pres">
      <dgm:prSet presAssocID="{485AC4E0-BF2D-4AD8-8D3B-2D6E3819ABC4}" presName="compNode" presStyleCnt="0"/>
      <dgm:spPr/>
    </dgm:pt>
    <dgm:pt modelId="{A886FE22-7F7E-4337-AD20-62FF324B593F}" type="pres">
      <dgm:prSet presAssocID="{485AC4E0-BF2D-4AD8-8D3B-2D6E3819ABC4}" presName="bgRect" presStyleLbl="bgShp" presStyleIdx="0" presStyleCnt="3"/>
      <dgm:spPr/>
    </dgm:pt>
    <dgm:pt modelId="{E5A847E8-FF40-4218-94DC-831EF4B68C67}" type="pres">
      <dgm:prSet presAssocID="{485AC4E0-BF2D-4AD8-8D3B-2D6E3819ABC4}" presName="iconRect" presStyleLbl="node1" presStyleIdx="0" presStyleCnt="3" custScaleX="133760" custScaleY="13376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st Forward with solid fill"/>
        </a:ext>
      </dgm:extLst>
    </dgm:pt>
    <dgm:pt modelId="{E5BBB292-B7A2-414E-8522-828D1446F604}" type="pres">
      <dgm:prSet presAssocID="{485AC4E0-BF2D-4AD8-8D3B-2D6E3819ABC4}" presName="spaceRect" presStyleCnt="0"/>
      <dgm:spPr/>
    </dgm:pt>
    <dgm:pt modelId="{DCA50BE1-2C9D-4204-9EB2-5DFDA3ED5B58}" type="pres">
      <dgm:prSet presAssocID="{485AC4E0-BF2D-4AD8-8D3B-2D6E3819ABC4}" presName="parTx" presStyleLbl="revTx" presStyleIdx="0" presStyleCnt="4">
        <dgm:presLayoutVars>
          <dgm:chMax val="0"/>
          <dgm:chPref val="0"/>
        </dgm:presLayoutVars>
      </dgm:prSet>
      <dgm:spPr/>
    </dgm:pt>
    <dgm:pt modelId="{11A8245E-4320-4D39-977C-84693DCEC798}" type="pres">
      <dgm:prSet presAssocID="{FB2191A4-4516-4618-9786-89D3A73692B0}" presName="sibTrans" presStyleCnt="0"/>
      <dgm:spPr/>
    </dgm:pt>
    <dgm:pt modelId="{308B694A-5365-477C-ADF9-06B6473A8748}" type="pres">
      <dgm:prSet presAssocID="{0A3C7FC9-664A-4038-A0D3-B06A5E396FBA}" presName="compNode" presStyleCnt="0"/>
      <dgm:spPr/>
    </dgm:pt>
    <dgm:pt modelId="{29A47B8D-F73E-4C7D-B2AD-8709DC2C5C63}" type="pres">
      <dgm:prSet presAssocID="{0A3C7FC9-664A-4038-A0D3-B06A5E396FBA}" presName="bgRect" presStyleLbl="bgShp" presStyleIdx="1" presStyleCnt="3" custLinFactNeighborY="-8864"/>
      <dgm:spPr/>
    </dgm:pt>
    <dgm:pt modelId="{7F0201AB-0245-435F-9870-2C4E935E607B}" type="pres">
      <dgm:prSet presAssocID="{0A3C7FC9-664A-4038-A0D3-B06A5E396FBA}" presName="iconRect" presStyleLbl="node1" presStyleIdx="1" presStyleCnt="3" custScaleX="133760" custScaleY="13376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F42501A5-401C-4DFA-B48C-51E7DD340DA5}" type="pres">
      <dgm:prSet presAssocID="{0A3C7FC9-664A-4038-A0D3-B06A5E396FBA}" presName="spaceRect" presStyleCnt="0"/>
      <dgm:spPr/>
    </dgm:pt>
    <dgm:pt modelId="{EB0CAFE2-75BF-4F84-ACB1-CFC9603C0067}" type="pres">
      <dgm:prSet presAssocID="{0A3C7FC9-664A-4038-A0D3-B06A5E396FBA}" presName="parTx" presStyleLbl="revTx" presStyleIdx="1" presStyleCnt="4" custLinFactNeighborX="0" custLinFactNeighborY="-8864">
        <dgm:presLayoutVars>
          <dgm:chMax val="0"/>
          <dgm:chPref val="0"/>
        </dgm:presLayoutVars>
      </dgm:prSet>
      <dgm:spPr/>
    </dgm:pt>
    <dgm:pt modelId="{F26C2E4E-FE27-4565-AD26-5D3B0A87DB12}" type="pres">
      <dgm:prSet presAssocID="{B0939ACD-34C2-4364-ADDE-02ECD203C97D}" presName="sibTrans" presStyleCnt="0"/>
      <dgm:spPr/>
    </dgm:pt>
    <dgm:pt modelId="{ADD5E059-D589-4BD0-AD04-415B6645991C}" type="pres">
      <dgm:prSet presAssocID="{DA0018A9-3520-4B96-9371-0496D8FEBFC0}" presName="compNode" presStyleCnt="0"/>
      <dgm:spPr/>
    </dgm:pt>
    <dgm:pt modelId="{AB7DCEEB-5A1E-47C8-B39D-8FA94337A661}" type="pres">
      <dgm:prSet presAssocID="{DA0018A9-3520-4B96-9371-0496D8FEBFC0}" presName="bgRect" presStyleLbl="bgShp" presStyleIdx="2" presStyleCnt="3"/>
      <dgm:spPr/>
    </dgm:pt>
    <dgm:pt modelId="{4BDBD8EA-A81F-4209-94D3-346420AE14CE}" type="pres">
      <dgm:prSet presAssocID="{DA0018A9-3520-4B96-9371-0496D8FEBFC0}" presName="iconRect" presStyleLbl="node1" presStyleIdx="2" presStyleCnt="3" custScaleX="133760" custScaleY="13376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d with solid fill"/>
        </a:ext>
      </dgm:extLst>
    </dgm:pt>
    <dgm:pt modelId="{9F69214D-A5AD-493D-AD5E-8A08BCBF5068}" type="pres">
      <dgm:prSet presAssocID="{DA0018A9-3520-4B96-9371-0496D8FEBFC0}" presName="spaceRect" presStyleCnt="0"/>
      <dgm:spPr/>
    </dgm:pt>
    <dgm:pt modelId="{A38F464A-1384-4E4D-B65D-0257C7D56658}" type="pres">
      <dgm:prSet presAssocID="{DA0018A9-3520-4B96-9371-0496D8FEBFC0}" presName="parTx" presStyleLbl="revTx" presStyleIdx="2" presStyleCnt="4">
        <dgm:presLayoutVars>
          <dgm:chMax val="0"/>
          <dgm:chPref val="0"/>
        </dgm:presLayoutVars>
      </dgm:prSet>
      <dgm:spPr/>
    </dgm:pt>
    <dgm:pt modelId="{97E6121F-67FE-4485-9EA8-C21F3419F021}" type="pres">
      <dgm:prSet presAssocID="{DA0018A9-3520-4B96-9371-0496D8FEBFC0}" presName="desTx" presStyleLbl="revTx" presStyleIdx="3" presStyleCnt="4" custScaleX="115697" custLinFactNeighborX="-21175" custLinFactNeighborY="0">
        <dgm:presLayoutVars/>
      </dgm:prSet>
      <dgm:spPr/>
    </dgm:pt>
  </dgm:ptLst>
  <dgm:cxnLst>
    <dgm:cxn modelId="{57CD8220-ECA0-42B3-A714-EA9CF38F3144}" type="presOf" srcId="{0A3C7FC9-664A-4038-A0D3-B06A5E396FBA}" destId="{EB0CAFE2-75BF-4F84-ACB1-CFC9603C0067}" srcOrd="0" destOrd="0" presId="urn:microsoft.com/office/officeart/2018/2/layout/IconVerticalSolidList"/>
    <dgm:cxn modelId="{4FFB0D22-5F34-45C8-91BA-560CF9DE4E0C}" srcId="{DA0018A9-3520-4B96-9371-0496D8FEBFC0}" destId="{9F705E52-9093-4C8E-B216-0709DF65E169}" srcOrd="0" destOrd="0" parTransId="{7C1C12F0-84DB-4477-9D86-71A9B2690EFC}" sibTransId="{2EE430DF-101F-4D79-B87B-8A92BEA66DB2}"/>
    <dgm:cxn modelId="{77ED452A-E717-47DF-B421-3C24BF748B0A}" type="presOf" srcId="{9F705E52-9093-4C8E-B216-0709DF65E169}" destId="{97E6121F-67FE-4485-9EA8-C21F3419F021}" srcOrd="0" destOrd="0" presId="urn:microsoft.com/office/officeart/2018/2/layout/IconVerticalSolidList"/>
    <dgm:cxn modelId="{F9084044-A743-4F40-A07C-327386BBB7A5}" type="presOf" srcId="{E388796C-84E5-4B6B-9CF7-B61E4C15B5E0}" destId="{A056BA46-47B7-47AC-9D2C-2F76BB1B8416}" srcOrd="0" destOrd="0" presId="urn:microsoft.com/office/officeart/2018/2/layout/IconVerticalSolidList"/>
    <dgm:cxn modelId="{6811D09C-7CAC-4829-880E-1C2C940E1881}" srcId="{E388796C-84E5-4B6B-9CF7-B61E4C15B5E0}" destId="{485AC4E0-BF2D-4AD8-8D3B-2D6E3819ABC4}" srcOrd="0" destOrd="0" parTransId="{36C2114D-F4EA-42E7-814C-72914715A2A4}" sibTransId="{FB2191A4-4516-4618-9786-89D3A73692B0}"/>
    <dgm:cxn modelId="{F06D97AD-CE68-4F7C-A47F-8197A0C9010A}" type="presOf" srcId="{485AC4E0-BF2D-4AD8-8D3B-2D6E3819ABC4}" destId="{DCA50BE1-2C9D-4204-9EB2-5DFDA3ED5B58}" srcOrd="0" destOrd="0" presId="urn:microsoft.com/office/officeart/2018/2/layout/IconVerticalSolidList"/>
    <dgm:cxn modelId="{BE9541B7-6AC6-4813-BCAA-9CF69E030EF7}" type="presOf" srcId="{DA0018A9-3520-4B96-9371-0496D8FEBFC0}" destId="{A38F464A-1384-4E4D-B65D-0257C7D56658}" srcOrd="0" destOrd="0" presId="urn:microsoft.com/office/officeart/2018/2/layout/IconVerticalSolidList"/>
    <dgm:cxn modelId="{3C8F8CC0-D43F-47FF-B1EE-19524A265068}" srcId="{E388796C-84E5-4B6B-9CF7-B61E4C15B5E0}" destId="{0A3C7FC9-664A-4038-A0D3-B06A5E396FBA}" srcOrd="1" destOrd="0" parTransId="{82FE7222-0AB0-4379-B7C9-AF298ABCAA86}" sibTransId="{B0939ACD-34C2-4364-ADDE-02ECD203C97D}"/>
    <dgm:cxn modelId="{591D11CB-FE98-4C50-B75D-8EB3C81F5D85}" srcId="{E388796C-84E5-4B6B-9CF7-B61E4C15B5E0}" destId="{DA0018A9-3520-4B96-9371-0496D8FEBFC0}" srcOrd="2" destOrd="0" parTransId="{B2987A38-1220-4A97-8E35-F999B371BE6D}" sibTransId="{31CE782F-5FA8-49BE-A4CA-59856909600E}"/>
    <dgm:cxn modelId="{B0BD32DC-C0D9-48B2-BBA2-5C0726DFA2B3}" srcId="{DA0018A9-3520-4B96-9371-0496D8FEBFC0}" destId="{A7265913-BBC5-4E62-8EAF-55FE1358B0EA}" srcOrd="1" destOrd="0" parTransId="{081163EE-0239-4D9B-945C-74666461A5A8}" sibTransId="{A325A3FE-1229-4750-A878-295119C1821A}"/>
    <dgm:cxn modelId="{95C47AFE-5561-4986-A591-17FD5A3F8741}" type="presOf" srcId="{A7265913-BBC5-4E62-8EAF-55FE1358B0EA}" destId="{97E6121F-67FE-4485-9EA8-C21F3419F021}" srcOrd="0" destOrd="1" presId="urn:microsoft.com/office/officeart/2018/2/layout/IconVerticalSolidList"/>
    <dgm:cxn modelId="{ECCD9DDB-694F-4E21-A499-1C410AD8A4A2}" type="presParOf" srcId="{A056BA46-47B7-47AC-9D2C-2F76BB1B8416}" destId="{90A2CCA3-0102-4E3E-9F59-4F8F7CF06D07}" srcOrd="0" destOrd="0" presId="urn:microsoft.com/office/officeart/2018/2/layout/IconVerticalSolidList"/>
    <dgm:cxn modelId="{E6AF1CED-4A7C-44A4-A823-E7906E2413D7}" type="presParOf" srcId="{90A2CCA3-0102-4E3E-9F59-4F8F7CF06D07}" destId="{A886FE22-7F7E-4337-AD20-62FF324B593F}" srcOrd="0" destOrd="0" presId="urn:microsoft.com/office/officeart/2018/2/layout/IconVerticalSolidList"/>
    <dgm:cxn modelId="{57F01B90-0EBF-4F8D-A787-DB8C644D6913}" type="presParOf" srcId="{90A2CCA3-0102-4E3E-9F59-4F8F7CF06D07}" destId="{E5A847E8-FF40-4218-94DC-831EF4B68C67}" srcOrd="1" destOrd="0" presId="urn:microsoft.com/office/officeart/2018/2/layout/IconVerticalSolidList"/>
    <dgm:cxn modelId="{C26B7B3C-322B-42A4-933A-D5773746BEA0}" type="presParOf" srcId="{90A2CCA3-0102-4E3E-9F59-4F8F7CF06D07}" destId="{E5BBB292-B7A2-414E-8522-828D1446F604}" srcOrd="2" destOrd="0" presId="urn:microsoft.com/office/officeart/2018/2/layout/IconVerticalSolidList"/>
    <dgm:cxn modelId="{2640E2C5-CAF6-4AF0-99E9-A1B4FCC65F52}" type="presParOf" srcId="{90A2CCA3-0102-4E3E-9F59-4F8F7CF06D07}" destId="{DCA50BE1-2C9D-4204-9EB2-5DFDA3ED5B58}" srcOrd="3" destOrd="0" presId="urn:microsoft.com/office/officeart/2018/2/layout/IconVerticalSolidList"/>
    <dgm:cxn modelId="{8FDB6974-071C-47F3-83C8-9BAD79B1DB92}" type="presParOf" srcId="{A056BA46-47B7-47AC-9D2C-2F76BB1B8416}" destId="{11A8245E-4320-4D39-977C-84693DCEC798}" srcOrd="1" destOrd="0" presId="urn:microsoft.com/office/officeart/2018/2/layout/IconVerticalSolidList"/>
    <dgm:cxn modelId="{ACAA8309-8ADE-4C92-9F9A-365ED4372369}" type="presParOf" srcId="{A056BA46-47B7-47AC-9D2C-2F76BB1B8416}" destId="{308B694A-5365-477C-ADF9-06B6473A8748}" srcOrd="2" destOrd="0" presId="urn:microsoft.com/office/officeart/2018/2/layout/IconVerticalSolidList"/>
    <dgm:cxn modelId="{669718F3-CDA0-414D-AF5E-764A4037498D}" type="presParOf" srcId="{308B694A-5365-477C-ADF9-06B6473A8748}" destId="{29A47B8D-F73E-4C7D-B2AD-8709DC2C5C63}" srcOrd="0" destOrd="0" presId="urn:microsoft.com/office/officeart/2018/2/layout/IconVerticalSolidList"/>
    <dgm:cxn modelId="{3A115BB2-828D-451A-935B-0B672983D112}" type="presParOf" srcId="{308B694A-5365-477C-ADF9-06B6473A8748}" destId="{7F0201AB-0245-435F-9870-2C4E935E607B}" srcOrd="1" destOrd="0" presId="urn:microsoft.com/office/officeart/2018/2/layout/IconVerticalSolidList"/>
    <dgm:cxn modelId="{06D14E18-8C05-4826-8F5A-BA331B43DD92}" type="presParOf" srcId="{308B694A-5365-477C-ADF9-06B6473A8748}" destId="{F42501A5-401C-4DFA-B48C-51E7DD340DA5}" srcOrd="2" destOrd="0" presId="urn:microsoft.com/office/officeart/2018/2/layout/IconVerticalSolidList"/>
    <dgm:cxn modelId="{290960DB-F10A-4DCE-9860-3E1CCC0134E9}" type="presParOf" srcId="{308B694A-5365-477C-ADF9-06B6473A8748}" destId="{EB0CAFE2-75BF-4F84-ACB1-CFC9603C0067}" srcOrd="3" destOrd="0" presId="urn:microsoft.com/office/officeart/2018/2/layout/IconVerticalSolidList"/>
    <dgm:cxn modelId="{854FCD26-0B59-4E95-9C2E-9CF65E4EAD06}" type="presParOf" srcId="{A056BA46-47B7-47AC-9D2C-2F76BB1B8416}" destId="{F26C2E4E-FE27-4565-AD26-5D3B0A87DB12}" srcOrd="3" destOrd="0" presId="urn:microsoft.com/office/officeart/2018/2/layout/IconVerticalSolidList"/>
    <dgm:cxn modelId="{7F306B44-2FBD-4886-AD4D-33B7BFFB8DD3}" type="presParOf" srcId="{A056BA46-47B7-47AC-9D2C-2F76BB1B8416}" destId="{ADD5E059-D589-4BD0-AD04-415B6645991C}" srcOrd="4" destOrd="0" presId="urn:microsoft.com/office/officeart/2018/2/layout/IconVerticalSolidList"/>
    <dgm:cxn modelId="{EB2AC1F6-3637-456F-8294-3EEA1244AA17}" type="presParOf" srcId="{ADD5E059-D589-4BD0-AD04-415B6645991C}" destId="{AB7DCEEB-5A1E-47C8-B39D-8FA94337A661}" srcOrd="0" destOrd="0" presId="urn:microsoft.com/office/officeart/2018/2/layout/IconVerticalSolidList"/>
    <dgm:cxn modelId="{5611263E-D465-4BC9-BCE1-1043ACAD78BF}" type="presParOf" srcId="{ADD5E059-D589-4BD0-AD04-415B6645991C}" destId="{4BDBD8EA-A81F-4209-94D3-346420AE14CE}" srcOrd="1" destOrd="0" presId="urn:microsoft.com/office/officeart/2018/2/layout/IconVerticalSolidList"/>
    <dgm:cxn modelId="{850B60A8-C317-42DD-944D-97584872C416}" type="presParOf" srcId="{ADD5E059-D589-4BD0-AD04-415B6645991C}" destId="{9F69214D-A5AD-493D-AD5E-8A08BCBF5068}" srcOrd="2" destOrd="0" presId="urn:microsoft.com/office/officeart/2018/2/layout/IconVerticalSolidList"/>
    <dgm:cxn modelId="{BE6A0F8B-2D86-41A5-AC21-35F28F0A2ECC}" type="presParOf" srcId="{ADD5E059-D589-4BD0-AD04-415B6645991C}" destId="{A38F464A-1384-4E4D-B65D-0257C7D56658}" srcOrd="3" destOrd="0" presId="urn:microsoft.com/office/officeart/2018/2/layout/IconVerticalSolidList"/>
    <dgm:cxn modelId="{A9FE102D-AB35-46BD-8065-D847DC56D5FD}" type="presParOf" srcId="{ADD5E059-D589-4BD0-AD04-415B6645991C}" destId="{97E6121F-67FE-4485-9EA8-C21F3419F02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6FE22-7F7E-4337-AD20-62FF324B593F}">
      <dsp:nvSpPr>
        <dsp:cNvPr id="0" name=""/>
        <dsp:cNvSpPr/>
      </dsp:nvSpPr>
      <dsp:spPr>
        <a:xfrm>
          <a:off x="-160155" y="6897"/>
          <a:ext cx="10515600" cy="120174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847E8-FF40-4218-94DC-831EF4B68C67}">
      <dsp:nvSpPr>
        <dsp:cNvPr id="0" name=""/>
        <dsp:cNvSpPr/>
      </dsp:nvSpPr>
      <dsp:spPr>
        <a:xfrm>
          <a:off x="91583" y="165719"/>
          <a:ext cx="885827" cy="8840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50BE1-2C9D-4204-9EB2-5DFDA3ED5B58}">
      <dsp:nvSpPr>
        <dsp:cNvPr id="0" name=""/>
        <dsp:cNvSpPr/>
      </dsp:nvSpPr>
      <dsp:spPr>
        <a:xfrm>
          <a:off x="1229151" y="6897"/>
          <a:ext cx="9103508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Next week: </a:t>
          </a:r>
          <a:r>
            <a:rPr lang="en-US" sz="3200" b="0" u="sng" kern="1200" dirty="0"/>
            <a:t>A</a:t>
          </a:r>
          <a:r>
            <a:rPr lang="en-US" sz="3200" kern="1200" dirty="0"/>
            <a:t> step of </a:t>
          </a:r>
          <a:r>
            <a:rPr lang="en-US" sz="3200" b="0" u="none" kern="1200" dirty="0" err="1"/>
            <a:t>Pr</a:t>
          </a:r>
          <a:r>
            <a:rPr lang="en-US" sz="3200" u="none" kern="1200" dirty="0" err="1"/>
            <a:t>O</a:t>
          </a:r>
          <a:r>
            <a:rPr lang="en-US" sz="3200" u="sng" kern="1200" dirty="0" err="1"/>
            <a:t>A</a:t>
          </a:r>
          <a:r>
            <a:rPr lang="en-US" sz="3200" kern="1200" dirty="0" err="1"/>
            <a:t>CT</a:t>
          </a:r>
          <a:endParaRPr lang="en-US" sz="3200" kern="1200" dirty="0"/>
        </a:p>
      </dsp:txBody>
      <dsp:txXfrm>
        <a:off x="1229151" y="6897"/>
        <a:ext cx="9103508" cy="1239298"/>
      </dsp:txXfrm>
    </dsp:sp>
    <dsp:sp modelId="{29A47B8D-F73E-4C7D-B2AD-8709DC2C5C63}">
      <dsp:nvSpPr>
        <dsp:cNvPr id="0" name=""/>
        <dsp:cNvSpPr/>
      </dsp:nvSpPr>
      <dsp:spPr>
        <a:xfrm>
          <a:off x="-160155" y="1449497"/>
          <a:ext cx="10515600" cy="120174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201AB-0245-435F-9870-2C4E935E607B}">
      <dsp:nvSpPr>
        <dsp:cNvPr id="0" name=""/>
        <dsp:cNvSpPr/>
      </dsp:nvSpPr>
      <dsp:spPr>
        <a:xfrm>
          <a:off x="91583" y="1714842"/>
          <a:ext cx="885827" cy="8840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CAFE2-75BF-4F84-ACB1-CFC9603C0067}">
      <dsp:nvSpPr>
        <dsp:cNvPr id="0" name=""/>
        <dsp:cNvSpPr/>
      </dsp:nvSpPr>
      <dsp:spPr>
        <a:xfrm>
          <a:off x="1229151" y="1446168"/>
          <a:ext cx="9103508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Weekly: </a:t>
          </a:r>
          <a:r>
            <a:rPr lang="en-US" sz="3200" kern="1200" dirty="0"/>
            <a:t>Work through a step of the </a:t>
          </a:r>
          <a:r>
            <a:rPr lang="en-US" sz="3200" kern="1200" dirty="0" err="1"/>
            <a:t>PrOACT</a:t>
          </a:r>
          <a:r>
            <a:rPr lang="en-US" sz="3200" kern="1200" dirty="0"/>
            <a:t> process/ learn extra tools</a:t>
          </a:r>
        </a:p>
      </dsp:txBody>
      <dsp:txXfrm>
        <a:off x="1229151" y="1446168"/>
        <a:ext cx="9103508" cy="1239298"/>
      </dsp:txXfrm>
    </dsp:sp>
    <dsp:sp modelId="{AB7DCEEB-5A1E-47C8-B39D-8FA94337A661}">
      <dsp:nvSpPr>
        <dsp:cNvPr id="0" name=""/>
        <dsp:cNvSpPr/>
      </dsp:nvSpPr>
      <dsp:spPr>
        <a:xfrm>
          <a:off x="-160155" y="3105142"/>
          <a:ext cx="10515600" cy="120174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BD8EA-A81F-4209-94D3-346420AE14CE}">
      <dsp:nvSpPr>
        <dsp:cNvPr id="0" name=""/>
        <dsp:cNvSpPr/>
      </dsp:nvSpPr>
      <dsp:spPr>
        <a:xfrm>
          <a:off x="91583" y="3263964"/>
          <a:ext cx="885827" cy="8840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464A-1384-4E4D-B65D-0257C7D56658}">
      <dsp:nvSpPr>
        <dsp:cNvPr id="0" name=""/>
        <dsp:cNvSpPr/>
      </dsp:nvSpPr>
      <dsp:spPr>
        <a:xfrm>
          <a:off x="1229151" y="3105142"/>
          <a:ext cx="4732020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Last week of class: </a:t>
          </a:r>
        </a:p>
      </dsp:txBody>
      <dsp:txXfrm>
        <a:off x="1229151" y="3105142"/>
        <a:ext cx="4732020" cy="1239298"/>
      </dsp:txXfrm>
    </dsp:sp>
    <dsp:sp modelId="{97E6121F-67FE-4485-9EA8-C21F3419F021}">
      <dsp:nvSpPr>
        <dsp:cNvPr id="0" name=""/>
        <dsp:cNvSpPr/>
      </dsp:nvSpPr>
      <dsp:spPr>
        <a:xfrm>
          <a:off x="4692412" y="3105142"/>
          <a:ext cx="5057680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Elevator pitch of your research project in terms of SDM/</a:t>
          </a:r>
          <a:r>
            <a:rPr lang="en-US" sz="2000" kern="1200" dirty="0" err="1"/>
            <a:t>PrOACT</a:t>
          </a:r>
          <a:endParaRPr lang="en-US" sz="20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Note: Abridged </a:t>
          </a:r>
          <a:r>
            <a:rPr lang="en-US" sz="1400" kern="1200" dirty="0" err="1"/>
            <a:t>PrOACT</a:t>
          </a:r>
          <a:r>
            <a:rPr lang="en-US" sz="1400" kern="1200" dirty="0"/>
            <a:t> story slides with a star on the upper right are good examples to use for your presentation</a:t>
          </a:r>
        </a:p>
      </dsp:txBody>
      <dsp:txXfrm>
        <a:off x="4692412" y="3105142"/>
        <a:ext cx="5057680" cy="1239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0CED7-92F4-4138-87E8-6B85AC39F7FD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311F2-5776-4B3C-8949-0AB4A691C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0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30 minutes = intro</a:t>
            </a:r>
          </a:p>
          <a:p>
            <a:r>
              <a:rPr lang="en-US" dirty="0"/>
              <a:t>Next 60 = slides</a:t>
            </a:r>
          </a:p>
          <a:p>
            <a:r>
              <a:rPr lang="en-US" dirty="0"/>
              <a:t>Final 30 =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9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712FE-D528-F274-921A-78ACE7EE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BC4D5-5262-1842-367A-583D0C3A0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D21C5-0F1C-46B8-AA73-B9E6C458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These are objectives that are influenced by other decisions the organization is involved in and other organizational objectives including even the mission.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 from Gregory et al. (2012):  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you keep asking why, you always end up at strategic objectives, you get to the mission of the agency, control isn’t necessarily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7D80E-9925-4AFB-22FF-EE341E22B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42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864C0-2660-022A-3C24-ABB310A5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5AF7F6-7471-39F3-0C0D-7E05285E0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FFF9C-6B27-9239-093B-543055252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These are objectives that are influenced by other decisions the organization is involved in and other organizational objectives including even the mission.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 from Gregory et al. (2012):  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you keep asking why, you always end up at strategic objectives, you get to the mission of the agency, control isn’t necessarily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2C557-4962-5C13-2AFE-653BB60D6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5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D8CB-3505-8350-EFA5-780DE271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10047-D96C-B48D-3688-DC63818F8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F0EF9-92C2-5149-F6EE-54D057348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These are objectives that are influenced by other decisions the organization is involved in and other organizational objectives including even the mission.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 from Gregory et al. (2012):  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you keep asking why, you always end up at strategic objectives, you get to the mission of the agency, control isn’t necessarily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A1EB-9A2D-632C-E5B3-D28395201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4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4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56B09-9853-10B8-3987-B7A06DBA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A5323-8C4F-0835-8A60-6C995E2F3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2A3FB-2A03-FF4C-87AF-89EB19FCA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https://pubs.usgs.gov/of/2011/1012/pdf/ofr20111012.pdf#page=17.21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6D56-C889-56EE-1C25-A221ED26F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5CBE6-72FD-4C97-A5E1-1D65DDF4F5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0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8E7D-F6F7-8C84-0380-E31CD10D4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5C1BB-0A50-C889-9E47-6199E58EE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D87391-7A39-D3D2-F1EC-E4C923E3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b="1" dirty="0">
                <a:latin typeface="Calibri" charset="0"/>
                <a:ea typeface="MS PGothic" charset="0"/>
              </a:rPr>
              <a:t>Be sure to take good notes </a:t>
            </a:r>
            <a:r>
              <a:rPr lang="en-US" dirty="0">
                <a:latin typeface="Calibri" charset="0"/>
                <a:ea typeface="MS PGothic" charset="0"/>
              </a:rPr>
              <a:t>– we will build on this example throughout this module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ve</a:t>
            </a:r>
            <a:r>
              <a:rPr lang="en-US" altLang="ja-JP" dirty="0">
                <a:latin typeface="Calibri" charset="0"/>
                <a:ea typeface="MS PGothic" charset="0"/>
              </a:rPr>
              <a:t> already given you some brainstorming tips for creating good objectives.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ll</a:t>
            </a:r>
            <a:r>
              <a:rPr lang="en-US" altLang="ja-JP" dirty="0">
                <a:latin typeface="Calibri" charset="0"/>
                <a:ea typeface="MS PGothic" charset="0"/>
              </a:rPr>
              <a:t> hear back from a few of you on how you did in 5 minutes (give a little longer if needed).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F2789-CB64-9653-F966-39D4C3B7E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4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E8EB7-9C3E-9CE0-CA62-5AB7F7E0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517A4-E59C-1CBB-16CB-6A3A83DB7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94947-CA11-135A-981E-64B687433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122EC-840D-20BC-374E-EA18EE637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93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8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6897-4617-0C9D-4FD9-F2AFE094A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C9DDC-4806-310C-9701-AE389B0B7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AB34C-BD38-780F-565E-46BBF396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9340D-7545-DE51-C924-E5633698C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5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43113-0DA3-97C1-AB74-50795EFFA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E554F0-84CC-9967-AC88-F07714F1B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74378-CFAC-1BA8-A802-EC6BEDDCB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0651F-6E28-EB39-725F-7307B16A4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36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23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04868-0F4B-4B9D-241E-C6A367301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E8523-6115-435D-6995-2D93B32A3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6CA4D-0FD0-B5A0-10E5-A2A0247A8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1137A-D511-A9ED-F0B5-C3F6007E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92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08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1D9E2-449A-7210-7436-FA00022D3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35528-BA41-5F0C-443D-E647F9669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7A06B-6780-6457-FBE5-804E312AD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b="1" dirty="0">
                <a:latin typeface="Calibri" charset="0"/>
                <a:ea typeface="MS PGothic" charset="0"/>
              </a:rPr>
              <a:t>Be sure to take good notes </a:t>
            </a:r>
            <a:r>
              <a:rPr lang="en-US" dirty="0">
                <a:latin typeface="Calibri" charset="0"/>
                <a:ea typeface="MS PGothic" charset="0"/>
              </a:rPr>
              <a:t>– we will build on this example throughout this module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ve</a:t>
            </a:r>
            <a:r>
              <a:rPr lang="en-US" altLang="ja-JP" dirty="0">
                <a:latin typeface="Calibri" charset="0"/>
                <a:ea typeface="MS PGothic" charset="0"/>
              </a:rPr>
              <a:t> already given you some brainstorming tips for creating good objectives.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ll</a:t>
            </a:r>
            <a:r>
              <a:rPr lang="en-US" altLang="ja-JP" dirty="0">
                <a:latin typeface="Calibri" charset="0"/>
                <a:ea typeface="MS PGothic" charset="0"/>
              </a:rPr>
              <a:t> hear back from a few of you on how you did in 5 minutes (give a little longer if needed).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DAAC-5149-672F-26E1-F013946BB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57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9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D9DF-5F7F-E30C-1441-4CA10B35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6AFBB-4705-8171-1D29-3BF1C459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F82BC-2316-80D4-830F-5330F655A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6CD47-AB7D-0316-339A-936FBF207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7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8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FC6D7-B447-DAD1-91AF-993DD3E8F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1F8F4-D63A-B757-E717-4AD42DA2C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4188E-9988-15FA-03AD-CFC75041D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B393A-4B6A-C8AC-83B2-225B3E08F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5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b="1" dirty="0">
                <a:latin typeface="Calibri" charset="0"/>
                <a:ea typeface="MS PGothic" charset="0"/>
              </a:rPr>
              <a:t>Be sure to take good notes </a:t>
            </a:r>
            <a:r>
              <a:rPr lang="en-US" dirty="0">
                <a:latin typeface="Calibri" charset="0"/>
                <a:ea typeface="MS PGothic" charset="0"/>
              </a:rPr>
              <a:t>– we will build on this example throughout this module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ve</a:t>
            </a:r>
            <a:r>
              <a:rPr lang="en-US" altLang="ja-JP" dirty="0">
                <a:latin typeface="Calibri" charset="0"/>
                <a:ea typeface="MS PGothic" charset="0"/>
              </a:rPr>
              <a:t> already given you some brainstorming tips for creating good objectives.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ll</a:t>
            </a:r>
            <a:r>
              <a:rPr lang="en-US" altLang="ja-JP" dirty="0">
                <a:latin typeface="Calibri" charset="0"/>
                <a:ea typeface="MS PGothic" charset="0"/>
              </a:rPr>
              <a:t> hear back from a few of you on how you did in 5 minutes (give a little longer if needed).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BA2C-523E-6704-27C9-389DFA2C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EBF382-B8A9-56C5-B477-8957B2D7C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C39CB-CEA2-9B02-0633-10DA73C3F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B719-FAB3-6A67-8E12-0EE375DF9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55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33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C4A1-841C-C4D9-BE6B-E5F069C5E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139ED-72B5-B371-80A3-1FC6A6EE5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BFC00-497A-6F0D-718B-C4D1545EE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process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matters…these objectives are about how the decision will be made, not what the solution will be.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Can you think of any mandates that set process objectives?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Often about who is at the table,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eg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we will include all our indigenous co-management partners in all decisions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Whatever we do, idea is to get agencies to work together on grizzly bears – part of the process needs to be to promote collaboration between agencies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81D50-91B4-04D3-064E-EB85C0BFC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57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FD9346-AA22-5D16-331E-DA6EB867F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73" y="6205403"/>
            <a:ext cx="3185154" cy="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2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0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7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0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3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12475-7CF0-408A-B5B8-3330C0C12443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3848-0866-067B-5C85-225EDB126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554" y="1481908"/>
            <a:ext cx="9718260" cy="2516776"/>
          </a:xfrm>
        </p:spPr>
        <p:txBody>
          <a:bodyPr anchor="ctr">
            <a:normAutofit/>
          </a:bodyPr>
          <a:lstStyle/>
          <a:p>
            <a:r>
              <a:rPr lang="en-US" sz="7200" b="1" dirty="0"/>
              <a:t>Week 3: </a:t>
            </a:r>
            <a:br>
              <a:rPr lang="en-US" sz="7200" b="1" dirty="0"/>
            </a:br>
            <a:r>
              <a:rPr lang="en-US" sz="4700" dirty="0">
                <a:solidFill>
                  <a:srgbClr val="ED7D31"/>
                </a:solidFill>
                <a:latin typeface="+mn-lt"/>
              </a:rPr>
              <a:t>Objectives Step of </a:t>
            </a:r>
            <a:r>
              <a:rPr lang="en-US" sz="4700" dirty="0" err="1">
                <a:solidFill>
                  <a:srgbClr val="ED7D31"/>
                </a:solidFill>
                <a:latin typeface="+mn-lt"/>
              </a:rPr>
              <a:t>PrOACT</a:t>
            </a:r>
            <a:endParaRPr lang="en-US" sz="4700" dirty="0">
              <a:solidFill>
                <a:srgbClr val="ED7D31"/>
              </a:solidFill>
              <a:latin typeface="+mn-lt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DEB4C-A3E6-F636-2C42-D54CB20D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05" y="451522"/>
            <a:ext cx="4832857" cy="9499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D1B4F1-CD55-C0FF-1797-AD87F89108F7}"/>
              </a:ext>
            </a:extLst>
          </p:cNvPr>
          <p:cNvSpPr txBox="1"/>
          <p:nvPr/>
        </p:nvSpPr>
        <p:spPr>
          <a:xfrm>
            <a:off x="2383104" y="4111882"/>
            <a:ext cx="74257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Instructor: </a:t>
            </a:r>
            <a:r>
              <a:rPr lang="en-US" sz="2400" dirty="0"/>
              <a:t>Brielle K Thompson</a:t>
            </a:r>
          </a:p>
          <a:p>
            <a:pPr algn="ctr"/>
            <a:endParaRPr lang="en-US" sz="1200" dirty="0"/>
          </a:p>
          <a:p>
            <a:pPr algn="ctr"/>
            <a:r>
              <a:rPr lang="en-US" sz="2400" b="1" dirty="0"/>
              <a:t>Course: </a:t>
            </a:r>
            <a:r>
              <a:rPr lang="en-US" sz="2400" dirty="0"/>
              <a:t>NAT_R 8001 Decision Analysis for Research and Management of Natural Resources</a:t>
            </a:r>
          </a:p>
        </p:txBody>
      </p:sp>
    </p:spTree>
    <p:extLst>
      <p:ext uri="{BB962C8B-B14F-4D97-AF65-F5344CB8AC3E}">
        <p14:creationId xmlns:p14="http://schemas.microsoft.com/office/powerpoint/2010/main" val="247230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366992-F516-7FE4-2B93-015999141ADD}"/>
              </a:ext>
            </a:extLst>
          </p:cNvPr>
          <p:cNvSpPr txBox="1">
            <a:spLocks/>
          </p:cNvSpPr>
          <p:nvPr/>
        </p:nvSpPr>
        <p:spPr>
          <a:xfrm>
            <a:off x="987552" y="2483993"/>
            <a:ext cx="3319272" cy="1457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Direction</a:t>
            </a:r>
            <a:r>
              <a:rPr lang="en-US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(maximize, minimize)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BEEFE-DE79-7BC7-C10C-32EF30C1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of an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6EC2-64EF-11DE-CAA5-7C263A63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424" y="2483992"/>
            <a:ext cx="1943100" cy="145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Attribute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(the units)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0DE7E3-AB45-0481-3132-66F876547714}"/>
              </a:ext>
            </a:extLst>
          </p:cNvPr>
          <p:cNvSpPr txBox="1">
            <a:spLocks/>
          </p:cNvSpPr>
          <p:nvPr/>
        </p:nvSpPr>
        <p:spPr>
          <a:xfrm>
            <a:off x="3802380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CE476A-0087-5F1E-DCE5-CE38794E5160}"/>
              </a:ext>
            </a:extLst>
          </p:cNvPr>
          <p:cNvSpPr txBox="1">
            <a:spLocks/>
          </p:cNvSpPr>
          <p:nvPr/>
        </p:nvSpPr>
        <p:spPr>
          <a:xfrm>
            <a:off x="4114800" y="2757234"/>
            <a:ext cx="4611624" cy="59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What is desired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59D757-E412-F18C-B82D-B44E4E6AF085}"/>
              </a:ext>
            </a:extLst>
          </p:cNvPr>
          <p:cNvSpPr txBox="1">
            <a:spLocks/>
          </p:cNvSpPr>
          <p:nvPr/>
        </p:nvSpPr>
        <p:spPr>
          <a:xfrm>
            <a:off x="7176516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52FB7161-6344-4B4B-F6D9-AAD9A851C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62" y="3651504"/>
            <a:ext cx="914400" cy="914400"/>
          </a:xfrm>
          <a:prstGeom prst="rect">
            <a:avLst/>
          </a:prstGeom>
        </p:spPr>
      </p:pic>
      <p:pic>
        <p:nvPicPr>
          <p:cNvPr id="11" name="Graphic 10" descr="Arrow Down with solid fill">
            <a:extLst>
              <a:ext uri="{FF2B5EF4-FFF2-40B4-BE49-F238E27FC236}">
                <a16:creationId xmlns:a16="http://schemas.microsoft.com/office/drawing/2014/main" id="{A0FE5BA0-2463-D238-D59B-ECB8EC9CF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2562" y="3651504"/>
            <a:ext cx="914400" cy="914400"/>
          </a:xfrm>
          <a:prstGeom prst="rect">
            <a:avLst/>
          </a:prstGeom>
        </p:spPr>
      </p:pic>
      <p:pic>
        <p:nvPicPr>
          <p:cNvPr id="13" name="Graphic 12" descr="Heart with solid fill">
            <a:extLst>
              <a:ext uri="{FF2B5EF4-FFF2-40B4-BE49-F238E27FC236}">
                <a16:creationId xmlns:a16="http://schemas.microsoft.com/office/drawing/2014/main" id="{13BFACF2-4398-D3A1-E7F9-9CCA3A179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053" y="3560064"/>
            <a:ext cx="1097280" cy="1097280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BBAAD181-552E-422F-CF91-401DB0A92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0774" y="364977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C7C4FA-A601-8FC1-5E22-3E450EE2BD1A}"/>
              </a:ext>
            </a:extLst>
          </p:cNvPr>
          <p:cNvSpPr txBox="1"/>
          <p:nvPr/>
        </p:nvSpPr>
        <p:spPr>
          <a:xfrm>
            <a:off x="8534579" y="3979401"/>
            <a:ext cx="1008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e.g.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DFE9C-4D52-D92B-790E-E62DAF737360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Brielle K Thompson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E77B37-8E24-ADB5-9090-71A18391FBAB}"/>
              </a:ext>
            </a:extLst>
          </p:cNvPr>
          <p:cNvSpPr/>
          <p:nvPr/>
        </p:nvSpPr>
        <p:spPr>
          <a:xfrm>
            <a:off x="414035" y="4830317"/>
            <a:ext cx="5573405" cy="1437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*Maximize/Minimize may be uncomfortable to state (but its useful for optimization purposes). So, as long as the direction is clear we can use other verbs (e.g.,  increase, decrease, etc.) 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00D08980-E15D-FE83-8138-EF6C7237D7AF}"/>
              </a:ext>
            </a:extLst>
          </p:cNvPr>
          <p:cNvSpPr/>
          <p:nvPr/>
        </p:nvSpPr>
        <p:spPr>
          <a:xfrm>
            <a:off x="706771" y="2869501"/>
            <a:ext cx="425885" cy="372999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30FBC-AFDF-89BE-E219-EA67919D53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Objectives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Targets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30FBC-AFDF-89BE-E219-EA67919D5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E5DB-C787-DC97-F223-71575521C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2364" cy="443738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Target = Desired level of performance towards an objective</a:t>
            </a:r>
          </a:p>
          <a:p>
            <a:pPr lvl="1"/>
            <a:r>
              <a:rPr lang="en-US" sz="3200" dirty="0"/>
              <a:t>Example:</a:t>
            </a:r>
          </a:p>
          <a:p>
            <a:pPr lvl="2"/>
            <a:r>
              <a:rPr lang="en-US" sz="2800" b="1" dirty="0"/>
              <a:t>Create 1000 jobs is a target </a:t>
            </a:r>
            <a:r>
              <a:rPr lang="en-US" sz="2800" dirty="0"/>
              <a:t>– a specific quantitative level of performance we want to achieve. </a:t>
            </a:r>
          </a:p>
          <a:p>
            <a:pPr lvl="2"/>
            <a:r>
              <a:rPr lang="en-US" sz="2800" b="1" dirty="0"/>
              <a:t>Maximize employment </a:t>
            </a:r>
            <a:r>
              <a:rPr lang="en-US" sz="2800" dirty="0"/>
              <a:t>is an objective (employment is the thing we want, more is better than less</a:t>
            </a:r>
          </a:p>
          <a:p>
            <a:endParaRPr lang="en-US" sz="3600" dirty="0"/>
          </a:p>
        </p:txBody>
      </p:sp>
      <p:pic>
        <p:nvPicPr>
          <p:cNvPr id="7" name="Graphic 6" descr="Briefcase with solid fill">
            <a:extLst>
              <a:ext uri="{FF2B5EF4-FFF2-40B4-BE49-F238E27FC236}">
                <a16:creationId xmlns:a16="http://schemas.microsoft.com/office/drawing/2014/main" id="{943050C7-6805-762B-5434-6D5A515A7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865" y="2865567"/>
            <a:ext cx="1725460" cy="1725460"/>
          </a:xfrm>
          <a:prstGeom prst="rect">
            <a:avLst/>
          </a:prstGeom>
        </p:spPr>
      </p:pic>
      <p:pic>
        <p:nvPicPr>
          <p:cNvPr id="9" name="Graphic 8" descr="Office worker female with solid fill">
            <a:extLst>
              <a:ext uri="{FF2B5EF4-FFF2-40B4-BE49-F238E27FC236}">
                <a16:creationId xmlns:a16="http://schemas.microsoft.com/office/drawing/2014/main" id="{75050A4B-9D30-54B6-E7C8-7E6907402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309" y="682625"/>
            <a:ext cx="2286000" cy="2286000"/>
          </a:xfrm>
          <a:prstGeom prst="rect">
            <a:avLst/>
          </a:prstGeom>
        </p:spPr>
      </p:pic>
      <p:pic>
        <p:nvPicPr>
          <p:cNvPr id="11" name="Graphic 10" descr="Office worker male with solid fill">
            <a:extLst>
              <a:ext uri="{FF2B5EF4-FFF2-40B4-BE49-F238E27FC236}">
                <a16:creationId xmlns:a16="http://schemas.microsoft.com/office/drawing/2014/main" id="{442F26FE-3099-6EB2-0384-CC729F8EC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1679" y="245036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A5655-53BC-CCEF-81A2-EFD6D711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F8E14D-C8B5-2866-B1DA-1959CA0C1A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Objectives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Targets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F8E14D-C8B5-2866-B1DA-1959CA0C1A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6B67-0293-6F79-A480-DAE80CCDF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2364" cy="443738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Target = Desired level of performance towards an objective</a:t>
            </a:r>
          </a:p>
          <a:p>
            <a:pPr lvl="1"/>
            <a:r>
              <a:rPr lang="en-US" sz="3200" dirty="0"/>
              <a:t>Example:</a:t>
            </a:r>
          </a:p>
          <a:p>
            <a:pPr lvl="2"/>
            <a:r>
              <a:rPr lang="en-US" sz="2800" b="1" dirty="0"/>
              <a:t>Create 1000 jobs is a target </a:t>
            </a:r>
            <a:r>
              <a:rPr lang="en-US" sz="2800" dirty="0"/>
              <a:t>– a specific quantitative level of performance we want to achieve. </a:t>
            </a:r>
          </a:p>
          <a:p>
            <a:pPr lvl="2"/>
            <a:r>
              <a:rPr lang="en-US" sz="2800" b="1" dirty="0"/>
              <a:t>Maximize employment </a:t>
            </a:r>
            <a:r>
              <a:rPr lang="en-US" sz="2800" dirty="0"/>
              <a:t>is an objective (employment is the thing we want, more is better than less</a:t>
            </a:r>
          </a:p>
          <a:p>
            <a:endParaRPr lang="en-US" sz="3600" dirty="0"/>
          </a:p>
        </p:txBody>
      </p:sp>
      <p:pic>
        <p:nvPicPr>
          <p:cNvPr id="7" name="Graphic 6" descr="Briefcase with solid fill">
            <a:extLst>
              <a:ext uri="{FF2B5EF4-FFF2-40B4-BE49-F238E27FC236}">
                <a16:creationId xmlns:a16="http://schemas.microsoft.com/office/drawing/2014/main" id="{FE2C9DC8-55F9-68F7-737C-678D442B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865" y="2865567"/>
            <a:ext cx="1725460" cy="1725460"/>
          </a:xfrm>
          <a:prstGeom prst="rect">
            <a:avLst/>
          </a:prstGeom>
        </p:spPr>
      </p:pic>
      <p:pic>
        <p:nvPicPr>
          <p:cNvPr id="9" name="Graphic 8" descr="Office worker female with solid fill">
            <a:extLst>
              <a:ext uri="{FF2B5EF4-FFF2-40B4-BE49-F238E27FC236}">
                <a16:creationId xmlns:a16="http://schemas.microsoft.com/office/drawing/2014/main" id="{39F14301-0C7E-4EF8-C34C-6A5179B8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309" y="682625"/>
            <a:ext cx="2286000" cy="2286000"/>
          </a:xfrm>
          <a:prstGeom prst="rect">
            <a:avLst/>
          </a:prstGeom>
        </p:spPr>
      </p:pic>
      <p:pic>
        <p:nvPicPr>
          <p:cNvPr id="11" name="Graphic 10" descr="Office worker male with solid fill">
            <a:extLst>
              <a:ext uri="{FF2B5EF4-FFF2-40B4-BE49-F238E27FC236}">
                <a16:creationId xmlns:a16="http://schemas.microsoft.com/office/drawing/2014/main" id="{F9758226-D5EB-C838-4925-093503F608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1679" y="245036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24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847C-9071-E07C-1FD5-DF059C277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9617-58C2-8D60-5CA8-C6CD3881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1"/>
            <a:ext cx="10644368" cy="428390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b="1" u="sng" dirty="0"/>
              <a:t>1. Articulate goals &amp; concerns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dirty="0">
                <a:solidFill>
                  <a:schemeClr val="dk1"/>
                </a:solidFill>
              </a:rPr>
              <a:t>Structure objectives</a:t>
            </a:r>
            <a:br>
              <a:rPr lang="en-US" sz="4000" dirty="0"/>
            </a:br>
            <a:r>
              <a:rPr lang="en-US" sz="4000" dirty="0"/>
              <a:t>4. </a:t>
            </a:r>
            <a:r>
              <a:rPr lang="en-US" sz="4000" dirty="0">
                <a:solidFill>
                  <a:schemeClr val="dk1"/>
                </a:solidFill>
              </a:rPr>
              <a:t>Create measurable attributes for each objective</a:t>
            </a:r>
            <a:br>
              <a:rPr lang="en-US" sz="4000" dirty="0"/>
            </a:br>
            <a:r>
              <a:rPr lang="en-US" sz="4000" i="1" dirty="0">
                <a:solidFill>
                  <a:schemeClr val="dk1"/>
                </a:solidFill>
              </a:rPr>
              <a:t>Repeat as needed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813E78-8FB8-AF79-5FAE-AA7098D8D821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F5C07-31EF-7B8F-CB42-86782BC0C72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4F68348-2DB7-56E1-76E1-AA515DEA7E67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A3E38-76E6-6755-D141-0B6254AA95D4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A1F72A4-BC9C-B50D-454F-C0AC97746CED}"/>
              </a:ext>
            </a:extLst>
          </p:cNvPr>
          <p:cNvSpPr/>
          <p:nvPr/>
        </p:nvSpPr>
        <p:spPr>
          <a:xfrm>
            <a:off x="976696" y="3423739"/>
            <a:ext cx="567559" cy="86707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C66A6-0C12-F6F8-1AB4-C745B298D747}"/>
              </a:ext>
            </a:extLst>
          </p:cNvPr>
          <p:cNvSpPr txBox="1"/>
          <p:nvPr/>
        </p:nvSpPr>
        <p:spPr>
          <a:xfrm>
            <a:off x="80657" y="349701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22756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35042-21EB-2B3F-5DFA-432A2CFF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DDBC-1565-E30C-720E-19638BF5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32"/>
            <a:ext cx="10920984" cy="61377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b="1" dirty="0"/>
              <a:t>1. Articulate goals &amp; concerns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797433-6834-11F5-55A0-E4DB0D7021AC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D6E08-C371-7B4F-D2B0-1F82CEB5253A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B5C50-39CA-A11C-4C16-8027D0DC333F}"/>
              </a:ext>
            </a:extLst>
          </p:cNvPr>
          <p:cNvSpPr txBox="1"/>
          <p:nvPr/>
        </p:nvSpPr>
        <p:spPr>
          <a:xfrm>
            <a:off x="1069932" y="2320782"/>
            <a:ext cx="9664873" cy="346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20000"/>
              </a:lnSpc>
              <a:buFont typeface="Arial" charset="0"/>
              <a:buNone/>
            </a:pPr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To help identify the values that should drive the decision, think about: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What do you hope to achieve with this decision?</a:t>
            </a: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 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 concerns will this decision address?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What’s wrong with the current situation? 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How can the current situation be improved?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 is the best (and worst) possible outcome  from this decision?</a:t>
            </a:r>
            <a:endParaRPr lang="en-US" sz="2000" dirty="0">
              <a:ea typeface="MS PGothic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If you do make a decision, what do you want to avoid?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If you don’t make a decision, what will happen?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 does this issue look like from other perspectives?</a:t>
            </a:r>
            <a:endParaRPr lang="en-US" sz="2400" dirty="0">
              <a:solidFill>
                <a:schemeClr val="tx1"/>
              </a:solidFill>
              <a:ea typeface="MS PGothic" charset="0"/>
            </a:endParaRPr>
          </a:p>
        </p:txBody>
      </p:sp>
      <p:pic>
        <p:nvPicPr>
          <p:cNvPr id="8" name="Picture 7" descr="Magnifying glass and question mark">
            <a:extLst>
              <a:ext uri="{FF2B5EF4-FFF2-40B4-BE49-F238E27FC236}">
                <a16:creationId xmlns:a16="http://schemas.microsoft.com/office/drawing/2014/main" id="{2507D211-77FC-9C99-5F68-7CD46A81A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12968" r="25143"/>
          <a:stretch>
            <a:fillRect/>
          </a:stretch>
        </p:blipFill>
        <p:spPr>
          <a:xfrm>
            <a:off x="8622023" y="2825775"/>
            <a:ext cx="3182714" cy="32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A01C-CE9F-15E4-548B-C747CB0D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2D21-A601-9E9B-AC77-1CB7C794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32"/>
            <a:ext cx="10920984" cy="61377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b="1" dirty="0"/>
              <a:t>1. Articulate goals &amp; concerns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6F7D10-D94F-8F16-9411-5009F5B37A4D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A0139-3931-B112-F974-812B48188CBC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C8CB2-E436-6181-21E9-103A882B6083}"/>
              </a:ext>
            </a:extLst>
          </p:cNvPr>
          <p:cNvSpPr txBox="1"/>
          <p:nvPr/>
        </p:nvSpPr>
        <p:spPr>
          <a:xfrm>
            <a:off x="1571795" y="2327772"/>
            <a:ext cx="5367625" cy="354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2800" b="1" dirty="0">
                <a:solidFill>
                  <a:schemeClr val="tx1"/>
                </a:solidFill>
                <a:ea typeface="MS PGothic" charset="0"/>
              </a:rPr>
              <a:t>Think of possible solutions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What do you like and dislike about these solutions?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What constraints and guidelines are restricting your choices?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Make goals and concerns distinct and independent</a:t>
            </a:r>
          </a:p>
        </p:txBody>
      </p:sp>
      <p:pic>
        <p:nvPicPr>
          <p:cNvPr id="13" name="Graphic 12" descr="Comment Dislike with solid fill">
            <a:extLst>
              <a:ext uri="{FF2B5EF4-FFF2-40B4-BE49-F238E27FC236}">
                <a16:creationId xmlns:a16="http://schemas.microsoft.com/office/drawing/2014/main" id="{7B7267A0-F067-F08C-1591-5B0043519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300243" y="3598102"/>
            <a:ext cx="2478066" cy="2478066"/>
          </a:xfrm>
          <a:prstGeom prst="rect">
            <a:avLst/>
          </a:prstGeom>
        </p:spPr>
      </p:pic>
      <p:pic>
        <p:nvPicPr>
          <p:cNvPr id="15" name="Graphic 14" descr="Comment Like with solid fill">
            <a:extLst>
              <a:ext uri="{FF2B5EF4-FFF2-40B4-BE49-F238E27FC236}">
                <a16:creationId xmlns:a16="http://schemas.microsoft.com/office/drawing/2014/main" id="{39C075B9-7ADF-438C-3AE2-A0C4A7B5F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188" y="2359070"/>
            <a:ext cx="2478065" cy="24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6797F-DD9E-25FC-FAE7-5A5422603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A41E-8BCE-299F-D93F-7B278721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2"/>
            <a:ext cx="10644368" cy="320660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  <a:br>
              <a:rPr lang="en-US" sz="4000" dirty="0"/>
            </a:br>
            <a:r>
              <a:rPr lang="en-US" sz="4000" b="1" u="sng" dirty="0"/>
              <a:t>2. </a:t>
            </a:r>
            <a:r>
              <a:rPr lang="en-US" sz="4000" b="1" u="sng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b="1" dirty="0"/>
            </a:br>
            <a:br>
              <a:rPr lang="en-US" sz="4000" b="1" dirty="0"/>
            </a:br>
            <a:endParaRPr lang="en-US" sz="40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53A2CE-0BFF-6A12-FA75-E2D17B23B48E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A651-5605-E3A4-A207-F17B437D253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D69CAE-27A5-9C59-9CFF-DF91A333094F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84525-B333-FC7A-7B4A-015D350EF3A5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2761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CC8E-B69E-DEF7-7CAD-A2653912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52467A-F1C4-A6B9-A964-429644FEBB4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51486"/>
          <a:ext cx="11119104" cy="435266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776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09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nc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Hope to Achieve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ot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Ob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j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ti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737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to 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blu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ills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Improve fishing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655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loons die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 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kle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loon mortality and increase loon populations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263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 w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inv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sive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sp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Avoid release of invasive species and protect native species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441325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825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in interest groups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fee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lud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ed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endParaRPr lang="en-US" sz="20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Organize an inclusive decision process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55880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824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won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 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ve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u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m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this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cost and manage within budget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E54C724-AB5D-E3F6-DD16-51F2C51B6A54}"/>
              </a:ext>
            </a:extLst>
          </p:cNvPr>
          <p:cNvSpPr txBox="1"/>
          <p:nvPr/>
        </p:nvSpPr>
        <p:spPr>
          <a:xfrm>
            <a:off x="762992" y="1301945"/>
            <a:ext cx="886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Convert concerns to objectives: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28D42-46F3-4DA3-CE6F-B331829C0707}"/>
              </a:ext>
            </a:extLst>
          </p:cNvPr>
          <p:cNvSpPr txBox="1"/>
          <p:nvPr/>
        </p:nvSpPr>
        <p:spPr>
          <a:xfrm>
            <a:off x="5910943" y="1330757"/>
            <a:ext cx="60463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Hint: direction + what is desired (don’t worry about units yet!)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E658C-46D7-96D9-18A7-ECB8EB5D6AC9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980E55-8ED0-B0DF-B01E-07511DF952BC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1 – convert goals to objectives</a:t>
            </a:r>
          </a:p>
        </p:txBody>
      </p:sp>
    </p:spTree>
    <p:extLst>
      <p:ext uri="{BB962C8B-B14F-4D97-AF65-F5344CB8AC3E}">
        <p14:creationId xmlns:p14="http://schemas.microsoft.com/office/powerpoint/2010/main" val="34352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9B8DA-ACE6-C94D-1C7C-5D9BBC4BE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2ACCEA-85B1-C435-EE0F-824A3E418EB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51486"/>
          <a:ext cx="11119104" cy="435266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776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09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nc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Hope to Achieve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ot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Ob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j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ti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737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to 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blu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ills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Improve fishing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655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loons die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 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kle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loon mortality and increase loon populations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263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 w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inv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sive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sp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Avoid release of invasive species and protect native species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441325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825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in interest groups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fee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lud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ed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Organize an inclusive decision process</a:t>
                      </a:r>
                      <a:endParaRPr lang="en-US" sz="20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55880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824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won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 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ve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u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m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this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cost and manage within budget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3FBABB-CAA4-4F89-7051-4FED65265D9C}"/>
              </a:ext>
            </a:extLst>
          </p:cNvPr>
          <p:cNvSpPr txBox="1"/>
          <p:nvPr/>
        </p:nvSpPr>
        <p:spPr>
          <a:xfrm>
            <a:off x="7829930" y="2187357"/>
            <a:ext cx="428891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x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im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i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z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recr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tion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l 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f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ishing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su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ss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0B5B4-6C83-DF9F-F816-81C05E648077}"/>
              </a:ext>
            </a:extLst>
          </p:cNvPr>
          <p:cNvSpPr txBox="1"/>
          <p:nvPr/>
        </p:nvSpPr>
        <p:spPr>
          <a:xfrm>
            <a:off x="7829930" y="2662600"/>
            <a:ext cx="3829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x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im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i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z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p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er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sist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n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of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loon popul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tions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F2BFBA-3499-925A-87D0-D0B7A0E45F10}"/>
              </a:ext>
            </a:extLst>
          </p:cNvPr>
          <p:cNvSpPr txBox="1"/>
          <p:nvPr/>
        </p:nvSpPr>
        <p:spPr>
          <a:xfrm>
            <a:off x="7829930" y="3579061"/>
            <a:ext cx="3829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441325">
              <a:lnSpc>
                <a:spcPct val="115000"/>
              </a:lnSpc>
              <a:spcBef>
                <a:spcPts val="15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Maximize n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tive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inv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er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b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r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nd 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f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ish 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ommuniti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 in l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k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11778-306C-3011-7DBC-2131B9739D5D}"/>
              </a:ext>
            </a:extLst>
          </p:cNvPr>
          <p:cNvSpPr txBox="1"/>
          <p:nvPr/>
        </p:nvSpPr>
        <p:spPr>
          <a:xfrm>
            <a:off x="7837170" y="4570538"/>
            <a:ext cx="3829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55880">
              <a:lnSpc>
                <a:spcPct val="115000"/>
              </a:lnSpc>
              <a:spcBef>
                <a:spcPts val="15"/>
              </a:spcBef>
              <a:spcAft>
                <a:spcPts val="0"/>
              </a:spcAft>
            </a:pP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Maximize interest group engagement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C6581-8F8F-34D1-31F6-7A2E0D13F21D}"/>
              </a:ext>
            </a:extLst>
          </p:cNvPr>
          <p:cNvSpPr txBox="1"/>
          <p:nvPr/>
        </p:nvSpPr>
        <p:spPr>
          <a:xfrm>
            <a:off x="7837170" y="5514317"/>
            <a:ext cx="3829050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Minim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i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z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c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ost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CF22E-A30C-8776-04B7-AF7C3D13C826}"/>
              </a:ext>
            </a:extLst>
          </p:cNvPr>
          <p:cNvSpPr txBox="1"/>
          <p:nvPr/>
        </p:nvSpPr>
        <p:spPr>
          <a:xfrm>
            <a:off x="762992" y="1301945"/>
            <a:ext cx="886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Convert concerns to objectives: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27D02F-7F07-F4C1-EA81-9ECD45ABC2B2}"/>
              </a:ext>
            </a:extLst>
          </p:cNvPr>
          <p:cNvSpPr txBox="1"/>
          <p:nvPr/>
        </p:nvSpPr>
        <p:spPr>
          <a:xfrm>
            <a:off x="5910943" y="1330757"/>
            <a:ext cx="60463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Hint: direction + what is desired (don’t worry about units yet!)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E4CCC-9DC2-2B37-84DC-CAE4C75F95F4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DA7182-07E4-8B7C-E809-9B8FE8267057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1 – convert goals to objectives</a:t>
            </a:r>
          </a:p>
        </p:txBody>
      </p:sp>
    </p:spTree>
    <p:extLst>
      <p:ext uri="{BB962C8B-B14F-4D97-AF65-F5344CB8AC3E}">
        <p14:creationId xmlns:p14="http://schemas.microsoft.com/office/powerpoint/2010/main" val="210092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64EBC-C881-88AE-C5C3-614E324A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EE801D-A2E3-589B-E697-F644B0157D28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E688AA-1B5B-5A39-84E2-108F36A3B348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Skills Check Task 1</a:t>
            </a:r>
          </a:p>
        </p:txBody>
      </p:sp>
      <p:sp>
        <p:nvSpPr>
          <p:cNvPr id="4" name="Google Shape;225;p18">
            <a:extLst>
              <a:ext uri="{FF2B5EF4-FFF2-40B4-BE49-F238E27FC236}">
                <a16:creationId xmlns:a16="http://schemas.microsoft.com/office/drawing/2014/main" id="{6FC569A6-D8F6-C961-CC35-D5D53612E0E5}"/>
              </a:ext>
            </a:extLst>
          </p:cNvPr>
          <p:cNvSpPr txBox="1">
            <a:spLocks/>
          </p:cNvSpPr>
          <p:nvPr/>
        </p:nvSpPr>
        <p:spPr>
          <a:xfrm>
            <a:off x="687666" y="1737789"/>
            <a:ext cx="11292214" cy="31986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Consider this decision… (5 min)</a:t>
            </a:r>
            <a:endParaRPr lang="en-US" sz="1100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You are the manager of a wildlife refuge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Developing a management plan for an endangered lizard. 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The species benefits from prescribed fire (though your budget for such activities is limited)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The species is susceptible to road mortality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The Refuge receives substantial visitation by bird watchers, some of whom like to travel by car.</a:t>
            </a:r>
            <a:endParaRPr lang="en-US" sz="2000" b="1" dirty="0">
              <a:solidFill>
                <a:schemeClr val="dk1"/>
              </a:solidFill>
              <a:sym typeface="Century Gothic"/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3600" b="1" dirty="0">
                <a:solidFill>
                  <a:schemeClr val="dk1"/>
                </a:solidFill>
                <a:sym typeface="Century Gothic"/>
              </a:rPr>
              <a:t>TASK 1: Write a list of objectives </a:t>
            </a:r>
            <a:endParaRPr lang="en-US" sz="4400" b="1" dirty="0"/>
          </a:p>
        </p:txBody>
      </p:sp>
      <p:sp>
        <p:nvSpPr>
          <p:cNvPr id="5" name="Google Shape;228;p18">
            <a:extLst>
              <a:ext uri="{FF2B5EF4-FFF2-40B4-BE49-F238E27FC236}">
                <a16:creationId xmlns:a16="http://schemas.microsoft.com/office/drawing/2014/main" id="{2E475C11-33F2-6A00-74A3-F5AB8F597221}"/>
              </a:ext>
            </a:extLst>
          </p:cNvPr>
          <p:cNvSpPr txBox="1"/>
          <p:nvPr/>
        </p:nvSpPr>
        <p:spPr>
          <a:xfrm>
            <a:off x="687666" y="4936441"/>
            <a:ext cx="7542756" cy="13941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indent="-228600"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Identify your concerns and translate into objectives:</a:t>
            </a:r>
            <a:endParaRPr dirty="0"/>
          </a:p>
          <a:p>
            <a:pPr lvl="1">
              <a:spcBef>
                <a:spcPts val="37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What are you hoping to accomplish?</a:t>
            </a:r>
            <a:endParaRPr lang="en-US" dirty="0"/>
          </a:p>
          <a:p>
            <a:pPr lvl="1">
              <a:spcBef>
                <a:spcPts val="37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What do stakeholders want?</a:t>
            </a:r>
            <a:endParaRPr lang="en-US" dirty="0">
              <a:sym typeface="Arial Black"/>
            </a:endParaRPr>
          </a:p>
          <a:p>
            <a:pPr lvl="1">
              <a:spcBef>
                <a:spcPts val="37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What do you or they want to avoid?</a:t>
            </a:r>
            <a:endParaRPr sz="2700" b="0" i="0" u="none" strike="noStrike" cap="none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3C402-6F2F-B783-8226-C298230D54BF}"/>
              </a:ext>
            </a:extLst>
          </p:cNvPr>
          <p:cNvSpPr txBox="1"/>
          <p:nvPr/>
        </p:nvSpPr>
        <p:spPr>
          <a:xfrm>
            <a:off x="63169" y="1213673"/>
            <a:ext cx="12192000" cy="73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Lizard example</a:t>
            </a:r>
            <a:endParaRPr lang="en-US" sz="4800" b="1" dirty="0"/>
          </a:p>
        </p:txBody>
      </p:sp>
      <p:pic>
        <p:nvPicPr>
          <p:cNvPr id="14" name="Graphic 13" descr="Gecko with solid fill">
            <a:extLst>
              <a:ext uri="{FF2B5EF4-FFF2-40B4-BE49-F238E27FC236}">
                <a16:creationId xmlns:a16="http://schemas.microsoft.com/office/drawing/2014/main" id="{9B2FED5D-01AE-B20D-15D8-272A12DD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0153" y="1121023"/>
            <a:ext cx="1931581" cy="19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27130-5F1A-E334-4E69-398B9B44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70"/>
          <a:stretch/>
        </p:blipFill>
        <p:spPr>
          <a:xfrm>
            <a:off x="1328673" y="0"/>
            <a:ext cx="8675769" cy="6246796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000D6200-F35A-3892-70FB-0438F0553F7A}"/>
              </a:ext>
            </a:extLst>
          </p:cNvPr>
          <p:cNvSpPr/>
          <p:nvPr/>
        </p:nvSpPr>
        <p:spPr>
          <a:xfrm>
            <a:off x="7197743" y="1475190"/>
            <a:ext cx="500127" cy="455756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76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C773E-AA56-792B-218F-EB231C7C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512F-E758-9AEB-6152-E995DA05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431" y="1603332"/>
            <a:ext cx="9616547" cy="61377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DECEEF-6813-0A56-147E-CD766EC44964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E7282-4A9F-0A66-2621-C8143A3B5047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78BD-3479-5495-1C69-1B46E82BDFF5}"/>
              </a:ext>
            </a:extLst>
          </p:cNvPr>
          <p:cNvSpPr txBox="1"/>
          <p:nvPr/>
        </p:nvSpPr>
        <p:spPr>
          <a:xfrm>
            <a:off x="1656000" y="2190293"/>
            <a:ext cx="8655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+mj-lt"/>
              </a:rPr>
              <a:t>2. Convert goals &amp; concerns to objectives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293EC-055D-BFF1-6181-3F5F1EBABBAF}"/>
              </a:ext>
            </a:extLst>
          </p:cNvPr>
          <p:cNvSpPr txBox="1"/>
          <p:nvPr/>
        </p:nvSpPr>
        <p:spPr>
          <a:xfrm>
            <a:off x="1694722" y="2836624"/>
            <a:ext cx="91891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dk1"/>
                </a:solidFill>
                <a:latin typeface="+mj-lt"/>
              </a:rPr>
              <a:t>3. Structure objectives:</a:t>
            </a:r>
          </a:p>
          <a:p>
            <a:pPr lvl="0">
              <a:spcBef>
                <a:spcPts val="1200"/>
              </a:spcBef>
              <a:buSzPts val="3200"/>
            </a:pPr>
            <a:r>
              <a:rPr lang="en-US" sz="3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600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3a. Classify and distinguish types of objectives</a:t>
            </a:r>
            <a:endParaRPr lang="en-US" sz="3600" u="sng" dirty="0">
              <a:sym typeface="Arial"/>
            </a:endParaRPr>
          </a:p>
          <a:p>
            <a:pPr lvl="0">
              <a:spcBef>
                <a:spcPts val="1200"/>
              </a:spcBef>
              <a:buSzPts val="3200"/>
            </a:pPr>
            <a:r>
              <a:rPr lang="en-US" sz="3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600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3b. Create an objectives hierarchy</a:t>
            </a:r>
            <a:endParaRPr lang="en-US" sz="3600" u="sn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16A236-CA83-5F13-090D-53D506E33714}"/>
              </a:ext>
            </a:extLst>
          </p:cNvPr>
          <p:cNvSpPr/>
          <p:nvPr/>
        </p:nvSpPr>
        <p:spPr>
          <a:xfrm>
            <a:off x="1093273" y="176656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BBA50-9EC1-81A4-4164-0BF31EF81F57}"/>
              </a:ext>
            </a:extLst>
          </p:cNvPr>
          <p:cNvSpPr txBox="1"/>
          <p:nvPr/>
        </p:nvSpPr>
        <p:spPr>
          <a:xfrm>
            <a:off x="76352" y="1735853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BA5F525-8859-A8F0-AA0D-24DD55B49C24}"/>
              </a:ext>
            </a:extLst>
          </p:cNvPr>
          <p:cNvSpPr/>
          <p:nvPr/>
        </p:nvSpPr>
        <p:spPr>
          <a:xfrm>
            <a:off x="1093273" y="3032305"/>
            <a:ext cx="601449" cy="1647144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17673-EC26-5D5D-2D9E-98BD62C79F80}"/>
              </a:ext>
            </a:extLst>
          </p:cNvPr>
          <p:cNvSpPr txBox="1"/>
          <p:nvPr/>
        </p:nvSpPr>
        <p:spPr>
          <a:xfrm>
            <a:off x="97488" y="3501934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83427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711D-537C-9634-4887-F79EF021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8294-643F-1C55-791D-75D450CB2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593"/>
            <a:ext cx="10717305" cy="43513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Fundamental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The basic reason for caring about the decision (essential)</a:t>
            </a:r>
          </a:p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Means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Influence the achievement of fundamental objectives (not necessarily essential)</a:t>
            </a:r>
          </a:p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Process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Concern for </a:t>
            </a:r>
            <a:r>
              <a:rPr lang="en-US" sz="2800" u="sng" dirty="0">
                <a:ea typeface="MS PGothic" charset="0"/>
              </a:rPr>
              <a:t>how the decision is made</a:t>
            </a:r>
            <a:r>
              <a:rPr lang="en-US" sz="2800" dirty="0">
                <a:ea typeface="MS PGothic" charset="0"/>
              </a:rPr>
              <a:t> rather than what decision is made</a:t>
            </a:r>
          </a:p>
          <a:p>
            <a:pPr lvl="2"/>
            <a:r>
              <a:rPr lang="en-US" sz="2400" dirty="0">
                <a:ea typeface="MS PGothic" charset="0"/>
              </a:rPr>
              <a:t>Example- maximize public trust</a:t>
            </a:r>
          </a:p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Strategic </a:t>
            </a:r>
          </a:p>
          <a:p>
            <a:pPr lvl="1">
              <a:lnSpc>
                <a:spcPct val="90000"/>
              </a:lnSpc>
            </a:pPr>
            <a:r>
              <a:rPr lang="en-US" sz="2800" u="sng" dirty="0">
                <a:ea typeface="MS PGothic" charset="0"/>
              </a:rPr>
              <a:t>Higher level </a:t>
            </a:r>
            <a:r>
              <a:rPr lang="en-US" sz="2800" dirty="0">
                <a:ea typeface="MS PGothic" charset="0"/>
              </a:rPr>
              <a:t>– objectives covering all decisions made by the organization or person or an agency mandate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2BD75-A4B9-51F9-78EC-72D178667064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7F982F-75AC-FCB1-FAA7-E44FE4765BC8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</p:spTree>
    <p:extLst>
      <p:ext uri="{BB962C8B-B14F-4D97-AF65-F5344CB8AC3E}">
        <p14:creationId xmlns:p14="http://schemas.microsoft.com/office/powerpoint/2010/main" val="2118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6092-677C-FEBF-785F-88790BC4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F13C-4834-6D42-B464-1430ACFC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3BD93-856B-17FD-5337-3B202799136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03E63-B226-2AAE-0301-1B31BE4049DC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D92CC-4B97-CD4C-2C9E-B1D028877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Process Objectives</a:t>
            </a:r>
          </a:p>
          <a:p>
            <a:pPr lvl="1">
              <a:lnSpc>
                <a:spcPct val="120000"/>
              </a:lnSpc>
            </a:pPr>
            <a:r>
              <a:rPr lang="en-US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“…especially in public decisions made by government, both what is chosen and how the alternative is chosen are important.  In other words, the process of decision-making in these situations matters…” Keeney</a:t>
            </a:r>
            <a:endParaRPr lang="en-US" sz="2800" dirty="0"/>
          </a:p>
          <a:p>
            <a:pPr>
              <a:lnSpc>
                <a:spcPct val="120000"/>
              </a:lnSpc>
              <a:buNone/>
            </a:pPr>
            <a:endParaRPr lang="en-US" i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Process objectives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relate to </a:t>
            </a:r>
            <a:r>
              <a:rPr lang="en-US" i="1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how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the decision is made</a:t>
            </a:r>
            <a:endParaRPr lang="en-US" sz="2800" dirty="0"/>
          </a:p>
          <a:p>
            <a:pPr>
              <a:lnSpc>
                <a:spcPct val="120000"/>
              </a:lnSpc>
              <a:buNone/>
            </a:pPr>
            <a:endParaRPr lang="en-US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1">
              <a:lnSpc>
                <a:spcPct val="120000"/>
              </a:lnSpc>
            </a:pPr>
            <a:r>
              <a:rPr lang="en-US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Example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A decision-making process that declares multi-agency collaboration as an objective.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361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9D72D-FEAD-6A1D-F52D-C1D2BD123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13B8-F6A1-D95F-E9AA-16A0E847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DBC90-8DDC-A316-6AE9-11CC05E34CAA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687CD6-C116-1180-84FC-13A3AA033875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A3128-528B-30CD-E4D2-4B7D6764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Strategic Objectives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dk1"/>
                </a:solidFill>
              </a:rPr>
              <a:t>Example: Agency Mission</a:t>
            </a:r>
            <a:r>
              <a:rPr lang="en-US" dirty="0"/>
              <a:t> is </a:t>
            </a:r>
            <a:r>
              <a:rPr lang="en-US" dirty="0">
                <a:solidFill>
                  <a:schemeClr val="dk1"/>
                </a:solidFill>
              </a:rPr>
              <a:t>concerned with the effects of this decision…</a:t>
            </a:r>
            <a:endParaRPr lang="en-US" dirty="0"/>
          </a:p>
          <a:p>
            <a:pPr lvl="2">
              <a:spcBef>
                <a:spcPts val="1200"/>
              </a:spcBef>
              <a:buFont typeface="Courier New"/>
              <a:buChar char="o"/>
            </a:pPr>
            <a:r>
              <a:rPr lang="en-US" dirty="0">
                <a:solidFill>
                  <a:srgbClr val="262626"/>
                </a:solidFill>
              </a:rPr>
              <a:t>On other, linked opportunities</a:t>
            </a:r>
            <a:endParaRPr lang="en-US" dirty="0"/>
          </a:p>
          <a:p>
            <a:pPr lvl="2">
              <a:spcBef>
                <a:spcPts val="1200"/>
              </a:spcBef>
              <a:buFont typeface="Courier New"/>
              <a:buChar char="o"/>
            </a:pPr>
            <a:r>
              <a:rPr lang="en-US" dirty="0">
                <a:solidFill>
                  <a:srgbClr val="262626"/>
                </a:solidFill>
              </a:rPr>
              <a:t>On setting precedents</a:t>
            </a:r>
            <a:endParaRPr lang="en-US" dirty="0"/>
          </a:p>
          <a:p>
            <a:pPr lvl="2">
              <a:spcBef>
                <a:spcPts val="1200"/>
              </a:spcBef>
              <a:buFont typeface="Courier New"/>
              <a:buChar char="o"/>
            </a:pPr>
            <a:r>
              <a:rPr lang="en-US" dirty="0">
                <a:solidFill>
                  <a:srgbClr val="262626"/>
                </a:solidFill>
              </a:rPr>
              <a:t>On larger mission, mandate or image</a:t>
            </a:r>
          </a:p>
          <a:p>
            <a:pPr>
              <a:spcBef>
                <a:spcPts val="1200"/>
              </a:spcBef>
            </a:pPr>
            <a:r>
              <a:rPr lang="en-US" dirty="0"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</a:p>
          <a:p>
            <a:pPr>
              <a:spcBef>
                <a:spcPts val="1200"/>
              </a:spcBef>
            </a:pPr>
            <a:endParaRPr lang="en-US" dirty="0">
              <a:ea typeface="Calibri"/>
              <a:cs typeface="Calibri"/>
              <a:sym typeface="Calibri"/>
            </a:endParaRPr>
          </a:p>
          <a:p>
            <a:pPr marL="457200" lvl="0">
              <a:lnSpc>
                <a:spcPct val="100000"/>
              </a:lnSpc>
              <a:spcBef>
                <a:spcPts val="0"/>
              </a:spcBef>
              <a:buSzPts val="1400"/>
              <a:buNone/>
            </a:pPr>
            <a:r>
              <a:rPr lang="en-US" dirty="0">
                <a:ea typeface="Calibri"/>
                <a:cs typeface="Calibri"/>
                <a:sym typeface="Calibri"/>
              </a:rPr>
              <a:t>For example (Gregory et al. 2012):  </a:t>
            </a:r>
            <a:endParaRPr lang="en-US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SzPts val="1400"/>
              <a:buFont typeface="Arial"/>
              <a:buChar char="•"/>
            </a:pPr>
            <a:r>
              <a:rPr lang="en-US" dirty="0"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SzPts val="1400"/>
              <a:buFont typeface="Arial"/>
              <a:buChar char="•"/>
            </a:pPr>
            <a:r>
              <a:rPr lang="en-US" dirty="0"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SzPts val="1400"/>
              <a:buFont typeface="Arial"/>
              <a:buChar char="•"/>
            </a:pPr>
            <a:r>
              <a:rPr lang="en-US" dirty="0"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lvl="1">
              <a:spcBef>
                <a:spcPts val="1200"/>
              </a:spcBef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89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2A29-B2EB-0ED1-C7CC-4F634DE1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85E9-F60B-13B2-89A7-B8B25710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5FD5C-BCD5-F8BC-2511-61FD1FA2B05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CC3E8F-92F5-4DA6-1D01-C5D14105C0F6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02718-FBE9-9225-8334-3D50FBD21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Fundamental Objectives</a:t>
            </a:r>
          </a:p>
          <a:p>
            <a:pPr marL="0" indent="0">
              <a:spcBef>
                <a:spcPts val="1200"/>
              </a:spcBef>
              <a:buSzPct val="108108"/>
              <a:buNone/>
            </a:pP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you know what’s fundamental?</a:t>
            </a:r>
            <a:endParaRPr lang="en-US" dirty="0"/>
          </a:p>
          <a:p>
            <a:pPr indent="-457200">
              <a:spcBef>
                <a:spcPts val="1200"/>
              </a:spcBef>
              <a:buSzPct val="108108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controllable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available alternatives could influence the objective</a:t>
            </a:r>
            <a:endParaRPr lang="en-US" dirty="0"/>
          </a:p>
          <a:p>
            <a:pPr lvl="1">
              <a:spcBef>
                <a:spcPts val="1200"/>
              </a:spcBef>
              <a:buSzPct val="126126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Not too broad or high level to be beyond control with alternatives available for this context</a:t>
            </a:r>
            <a:endParaRPr lang="en-US" dirty="0"/>
          </a:p>
          <a:p>
            <a:pPr indent="-457200">
              <a:spcBef>
                <a:spcPts val="1200"/>
              </a:spcBef>
              <a:buSzPct val="108108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essential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relevant to selection of alternative </a:t>
            </a:r>
            <a:endParaRPr lang="en-US" dirty="0"/>
          </a:p>
          <a:p>
            <a:pPr lvl="1">
              <a:spcBef>
                <a:spcPts val="1200"/>
              </a:spcBef>
              <a:buSzPct val="126126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Not too narrow and not a means to another objective</a:t>
            </a:r>
            <a:endParaRPr lang="en-US" dirty="0"/>
          </a:p>
          <a:p>
            <a:pPr lvl="1">
              <a:spcBef>
                <a:spcPts val="1200"/>
              </a:spcBef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4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5993-B66C-9F89-A23F-11D80F43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D55E-4939-9140-71C1-A481AC7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BDF05-9934-31F4-AED6-5D7D94004D1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51A849-8846-748D-07B6-E344A92426F1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85DF4-1D3B-8DC2-6D6F-B6A6E888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7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Fundamental Objectives</a:t>
            </a:r>
          </a:p>
          <a:p>
            <a:pPr marL="0" indent="0">
              <a:spcBef>
                <a:spcPts val="1200"/>
              </a:spcBef>
              <a:buSzPct val="108108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Distinguish </a:t>
            </a:r>
            <a:r>
              <a:rPr lang="en-US" u="sng" dirty="0">
                <a:latin typeface="Arial"/>
                <a:ea typeface="Arial"/>
                <a:cs typeface="Arial"/>
                <a:sym typeface="Arial"/>
              </a:rPr>
              <a:t>fundamental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from </a:t>
            </a:r>
            <a:r>
              <a:rPr lang="en-US" u="sng" dirty="0"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objectives</a:t>
            </a:r>
          </a:p>
          <a:p>
            <a:pPr lvl="1">
              <a:buSzPct val="117647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objectives point to what matters</a:t>
            </a:r>
            <a:endParaRPr lang="en-US" dirty="0"/>
          </a:p>
          <a:p>
            <a:pPr lvl="1">
              <a:buSzPct val="117647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Means objectives point to the actions that you can take to influence what matters</a:t>
            </a:r>
            <a:endParaRPr lang="en-US" dirty="0"/>
          </a:p>
          <a:p>
            <a:pPr lvl="1">
              <a:buSzPct val="117647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Distinguish fundamental and means objectives to</a:t>
            </a:r>
            <a:endParaRPr lang="en-US" dirty="0"/>
          </a:p>
          <a:p>
            <a:pPr lvl="2">
              <a:buSzPct val="137254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Correctly weight objectives</a:t>
            </a:r>
            <a:endParaRPr lang="en-US" dirty="0"/>
          </a:p>
          <a:p>
            <a:pPr lvl="2">
              <a:buSzPct val="137254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Separate means from ends (i.e., improving habitat might not be sufficient to improve species status)</a:t>
            </a:r>
            <a:endParaRPr lang="en-US" dirty="0"/>
          </a:p>
          <a:p>
            <a:pPr lvl="2">
              <a:buSzPct val="137254"/>
            </a:pPr>
            <a:r>
              <a:rPr lang="en-US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Help develop </a:t>
            </a: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creative alternatives (focus on the end not the means)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92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0C273-1241-021A-EE4B-550BAEF9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6BEB4CA-4FFB-5640-5F6C-5184405FAB0B}"/>
              </a:ext>
            </a:extLst>
          </p:cNvPr>
          <p:cNvSpPr txBox="1"/>
          <p:nvPr/>
        </p:nvSpPr>
        <p:spPr>
          <a:xfrm>
            <a:off x="4019905" y="1459528"/>
            <a:ext cx="4171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00B050"/>
                </a:solidFill>
                <a:ea typeface="MS PGothic" charset="0"/>
              </a:rPr>
              <a:t>Fundamental 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B25C3-0990-11EA-41A8-5DA9818CDC75}"/>
              </a:ext>
            </a:extLst>
          </p:cNvPr>
          <p:cNvSpPr txBox="1"/>
          <p:nvPr/>
        </p:nvSpPr>
        <p:spPr>
          <a:xfrm>
            <a:off x="4037878" y="3815359"/>
            <a:ext cx="4152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70C0"/>
                </a:solidFill>
                <a:ea typeface="MS PGothic" charset="0"/>
              </a:rPr>
              <a:t>Means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04D2A061-8D08-3F4B-B32B-6B5FEDA0BA4E}"/>
              </a:ext>
            </a:extLst>
          </p:cNvPr>
          <p:cNvSpPr/>
          <p:nvPr/>
        </p:nvSpPr>
        <p:spPr>
          <a:xfrm rot="16200000">
            <a:off x="1598055" y="2072257"/>
            <a:ext cx="3034578" cy="1809122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43962-CDF6-109B-AE7E-FF496DA3C429}"/>
              </a:ext>
            </a:extLst>
          </p:cNvPr>
          <p:cNvSpPr txBox="1"/>
          <p:nvPr/>
        </p:nvSpPr>
        <p:spPr>
          <a:xfrm>
            <a:off x="403871" y="3313684"/>
            <a:ext cx="16215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a typeface="MS PGothic" charset="0"/>
              </a:rPr>
              <a:t>Ask </a:t>
            </a:r>
            <a:r>
              <a:rPr lang="en-US" sz="3200" b="1" dirty="0">
                <a:ea typeface="MS PGothic" charset="0"/>
              </a:rPr>
              <a:t>“WHY”</a:t>
            </a:r>
            <a:endParaRPr lang="en-US" sz="3200" b="1" dirty="0"/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5AD49216-2F54-810E-C01E-F50A04F0977B}"/>
              </a:ext>
            </a:extLst>
          </p:cNvPr>
          <p:cNvSpPr/>
          <p:nvPr/>
        </p:nvSpPr>
        <p:spPr>
          <a:xfrm rot="16200000" flipH="1" flipV="1">
            <a:off x="7331537" y="2357650"/>
            <a:ext cx="3034576" cy="1727503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9FF62-951E-7F9A-7D3F-6D599E76E385}"/>
              </a:ext>
            </a:extLst>
          </p:cNvPr>
          <p:cNvSpPr txBox="1"/>
          <p:nvPr/>
        </p:nvSpPr>
        <p:spPr>
          <a:xfrm>
            <a:off x="9995850" y="3313684"/>
            <a:ext cx="15398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a typeface="MS PGothic" charset="0"/>
              </a:rPr>
              <a:t>Ask </a:t>
            </a:r>
            <a:r>
              <a:rPr lang="en-US" sz="3200" b="1" dirty="0">
                <a:ea typeface="MS PGothic" charset="0"/>
              </a:rPr>
              <a:t>“HOW”</a:t>
            </a:r>
            <a:endParaRPr lang="en-US" sz="3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E9D839-E905-C3B1-0473-27EC5A3D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27DBD-027F-E32B-4F36-7821EDD4CF2E}"/>
              </a:ext>
            </a:extLst>
          </p:cNvPr>
          <p:cNvSpPr/>
          <p:nvPr/>
        </p:nvSpPr>
        <p:spPr>
          <a:xfrm>
            <a:off x="3772230" y="2323426"/>
            <a:ext cx="441783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  <a:ea typeface="MS PGothic" charset="0"/>
              </a:rPr>
              <a:t>When the answer is:                    </a:t>
            </a:r>
            <a:r>
              <a:rPr lang="ja-JP" altLang="en-US" sz="2400" dirty="0">
                <a:solidFill>
                  <a:schemeClr val="tx1"/>
                </a:solidFill>
                <a:latin typeface="+mn-lt"/>
                <a:ea typeface="HGS明朝E" charset="0"/>
                <a:cs typeface="HGS明朝E" charset="0"/>
              </a:rPr>
              <a:t>“</a:t>
            </a:r>
            <a:r>
              <a:rPr lang="en-US" altLang="ja-JP" sz="2400" dirty="0">
                <a:solidFill>
                  <a:schemeClr val="tx1"/>
                </a:solidFill>
                <a:latin typeface="+mn-lt"/>
                <a:ea typeface="MS PGothic" charset="0"/>
              </a:rPr>
              <a:t>Just because”/</a:t>
            </a:r>
            <a:r>
              <a:rPr lang="en-US" altLang="ja-JP" sz="2400" dirty="0">
                <a:solidFill>
                  <a:schemeClr val="tx1"/>
                </a:solidFill>
                <a:latin typeface="+mn-lt"/>
                <a:ea typeface="HGS明朝E" charset="0"/>
                <a:cs typeface="HGS明朝E" charset="0"/>
              </a:rPr>
              <a:t> “Inherent value”</a:t>
            </a:r>
            <a:endParaRPr lang="en-US" altLang="ja-JP" sz="2400" dirty="0">
              <a:solidFill>
                <a:schemeClr val="tx1"/>
              </a:solidFill>
              <a:latin typeface="+mn-lt"/>
              <a:ea typeface="MS PGothic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6A2510-7358-EE1A-79CE-2796C11AED9A}"/>
              </a:ext>
            </a:extLst>
          </p:cNvPr>
          <p:cNvSpPr/>
          <p:nvPr/>
        </p:nvSpPr>
        <p:spPr>
          <a:xfrm>
            <a:off x="4019905" y="4591583"/>
            <a:ext cx="4152190" cy="1920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  <a:ea typeface="MS PGothic" charset="0"/>
              </a:rPr>
              <a:t>When the answer is:                   </a:t>
            </a: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This is how we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MS PGothic" charset="0"/>
              </a:rPr>
              <a:t>address our fundamental concern. Or…        this is how we measure success</a:t>
            </a:r>
          </a:p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**Often outputs of models**</a:t>
            </a:r>
            <a:endParaRPr lang="en-US" sz="2400" dirty="0">
              <a:solidFill>
                <a:schemeClr val="tx1"/>
              </a:solidFill>
              <a:latin typeface="+mn-lt"/>
              <a:ea typeface="MS PGothic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E08E9-B891-704C-BEB3-6017BD581E5A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3B4C70-1B37-0429-6DA8-51675AA37D5A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</p:spTree>
    <p:extLst>
      <p:ext uri="{BB962C8B-B14F-4D97-AF65-F5344CB8AC3E}">
        <p14:creationId xmlns:p14="http://schemas.microsoft.com/office/powerpoint/2010/main" val="22835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F8D88-4B7C-14FF-77B5-3C1905CE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C161D0-8A26-1F5E-A8A6-FD90E24EE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292"/>
            <a:ext cx="10515600" cy="606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Exercise: Identify the fundamental objective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2360FA-AE0C-A9F1-0523-9B07896CFAD4}"/>
              </a:ext>
            </a:extLst>
          </p:cNvPr>
          <p:cNvGraphicFramePr>
            <a:graphicFrameLocks noGrp="1"/>
          </p:cNvGraphicFramePr>
          <p:nvPr/>
        </p:nvGraphicFramePr>
        <p:xfrm>
          <a:off x="1162812" y="2308734"/>
          <a:ext cx="10190988" cy="3206107"/>
        </p:xfrm>
        <a:graphic>
          <a:graphicData uri="http://schemas.openxmlformats.org/drawingml/2006/table">
            <a:tbl>
              <a:tblPr/>
              <a:tblGrid>
                <a:gridCol w="532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Concern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Objectives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1. Ballast water brings invasive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</a:pPr>
                      <a:r>
                        <a:rPr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Minimize ballast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 dumping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invasive species introductions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native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306726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2. You don’t have enough money for this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cost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conservation within budget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562FD240-BA68-8309-4F04-3331E5EE7EB2}"/>
              </a:ext>
            </a:extLst>
          </p:cNvPr>
          <p:cNvSpPr/>
          <p:nvPr/>
        </p:nvSpPr>
        <p:spPr>
          <a:xfrm>
            <a:off x="7342632" y="1430529"/>
            <a:ext cx="649224" cy="541719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E0AA0D-2769-374B-F047-D918C153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C249A-AE15-19C0-0F93-397ABFC29E76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D5D7E5-F091-B5BD-5A93-2AB4D9B277E6}"/>
              </a:ext>
            </a:extLst>
          </p:cNvPr>
          <p:cNvSpPr txBox="1">
            <a:spLocks/>
          </p:cNvSpPr>
          <p:nvPr/>
        </p:nvSpPr>
        <p:spPr>
          <a:xfrm>
            <a:off x="0" y="9208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– fundamental objective</a:t>
            </a:r>
          </a:p>
        </p:txBody>
      </p:sp>
    </p:spTree>
    <p:extLst>
      <p:ext uri="{BB962C8B-B14F-4D97-AF65-F5344CB8AC3E}">
        <p14:creationId xmlns:p14="http://schemas.microsoft.com/office/powerpoint/2010/main" val="36899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FA4C-CA74-5184-CB41-338B1DA6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632F78-355A-4466-1B2F-C28811D60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292"/>
            <a:ext cx="10515600" cy="606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Exercise: Identify the fundamental objective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5A8D7E-EBB7-CDFD-EDC0-3DC5B30CA338}"/>
              </a:ext>
            </a:extLst>
          </p:cNvPr>
          <p:cNvGraphicFramePr>
            <a:graphicFrameLocks noGrp="1"/>
          </p:cNvGraphicFramePr>
          <p:nvPr/>
        </p:nvGraphicFramePr>
        <p:xfrm>
          <a:off x="1162812" y="2308734"/>
          <a:ext cx="10190988" cy="3206107"/>
        </p:xfrm>
        <a:graphic>
          <a:graphicData uri="http://schemas.openxmlformats.org/drawingml/2006/table">
            <a:tbl>
              <a:tblPr/>
              <a:tblGrid>
                <a:gridCol w="532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Concern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Objectives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1. Ballast water brings invasive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</a:pPr>
                      <a:r>
                        <a:rPr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Minimize ballast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 dumping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invasive species introductions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native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306726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2. You don’t have enough money for this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cost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conservation within budget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F01132EB-027A-54DE-B943-1E3D90786346}"/>
              </a:ext>
            </a:extLst>
          </p:cNvPr>
          <p:cNvSpPr/>
          <p:nvPr/>
        </p:nvSpPr>
        <p:spPr>
          <a:xfrm>
            <a:off x="7342632" y="1430529"/>
            <a:ext cx="649224" cy="541719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EFDA8DC-405F-6776-EC3D-0DB6D4456D7E}"/>
              </a:ext>
            </a:extLst>
          </p:cNvPr>
          <p:cNvSpPr/>
          <p:nvPr/>
        </p:nvSpPr>
        <p:spPr>
          <a:xfrm>
            <a:off x="9707880" y="3986784"/>
            <a:ext cx="441960" cy="41472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342E88E-0143-DFDE-CF9B-1EBF58919B9E}"/>
              </a:ext>
            </a:extLst>
          </p:cNvPr>
          <p:cNvSpPr/>
          <p:nvPr/>
        </p:nvSpPr>
        <p:spPr>
          <a:xfrm>
            <a:off x="8452104" y="4596384"/>
            <a:ext cx="441960" cy="41472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6504559-CCA5-F679-A06B-ED49C47F7906}"/>
              </a:ext>
            </a:extLst>
          </p:cNvPr>
          <p:cNvSpPr/>
          <p:nvPr/>
        </p:nvSpPr>
        <p:spPr>
          <a:xfrm>
            <a:off x="9369552" y="5085650"/>
            <a:ext cx="1984248" cy="412115"/>
          </a:xfrm>
          <a:prstGeom prst="mathMultiply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A39E7-E585-6E21-C0C5-391C03486F56}"/>
              </a:ext>
            </a:extLst>
          </p:cNvPr>
          <p:cNvSpPr txBox="1"/>
          <p:nvPr/>
        </p:nvSpPr>
        <p:spPr>
          <a:xfrm>
            <a:off x="7790688" y="5497765"/>
            <a:ext cx="409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combine objectives!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732C5E-A823-E684-4E67-AD1E0ABC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3C220-98F4-9639-FA35-AED0DFBDF960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A32DEF-3668-1504-5943-4E6C3142A358}"/>
              </a:ext>
            </a:extLst>
          </p:cNvPr>
          <p:cNvSpPr txBox="1">
            <a:spLocks/>
          </p:cNvSpPr>
          <p:nvPr/>
        </p:nvSpPr>
        <p:spPr>
          <a:xfrm>
            <a:off x="0" y="9208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– fundamental objective</a:t>
            </a:r>
          </a:p>
        </p:txBody>
      </p:sp>
    </p:spTree>
    <p:extLst>
      <p:ext uri="{BB962C8B-B14F-4D97-AF65-F5344CB8AC3E}">
        <p14:creationId xmlns:p14="http://schemas.microsoft.com/office/powerpoint/2010/main" val="242997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C0CB0804-2578-0491-F211-92E17EF29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84" y="4462470"/>
            <a:ext cx="2246722" cy="3693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Maximize Habitat</a:t>
            </a:r>
          </a:p>
        </p:txBody>
      </p:sp>
      <p:cxnSp>
        <p:nvCxnSpPr>
          <p:cNvPr id="7" name="Straight Connector 35">
            <a:extLst>
              <a:ext uri="{FF2B5EF4-FFF2-40B4-BE49-F238E27FC236}">
                <a16:creationId xmlns:a16="http://schemas.microsoft.com/office/drawing/2014/main" id="{9BBE45F6-E1E6-4B15-9507-BA51A7A063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519052" y="4184095"/>
            <a:ext cx="352502" cy="204247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6BF4A8-6298-9BC9-694D-78C3AE491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016" y="4462470"/>
            <a:ext cx="1960775" cy="64633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Minimize Mortality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FE45B-9D3E-A97B-534C-8DBA202B0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352" y="4462470"/>
            <a:ext cx="2696066" cy="3693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Max. Pop. Connectivity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57ABAD-2072-09BD-C4E6-3C37866D99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5072" y="3968968"/>
            <a:ext cx="1552280" cy="493502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3" name="Straight Connector 55">
            <a:extLst>
              <a:ext uri="{FF2B5EF4-FFF2-40B4-BE49-F238E27FC236}">
                <a16:creationId xmlns:a16="http://schemas.microsoft.com/office/drawing/2014/main" id="{DA558777-4BA4-28B8-7582-459EFF13AB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068895" y="3458667"/>
            <a:ext cx="352502" cy="245097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269F4C-6507-4301-1D5C-439CB91FB3C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776855" y="3933717"/>
            <a:ext cx="1057505" cy="0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ADCD8B-5B8B-061A-BEA5-182F642A90DA}"/>
              </a:ext>
            </a:extLst>
          </p:cNvPr>
          <p:cNvCxnSpPr>
            <a:cxnSpLocks noChangeShapeType="1"/>
            <a:stCxn id="9" idx="1"/>
            <a:endCxn id="4" idx="3"/>
          </p:cNvCxnSpPr>
          <p:nvPr/>
        </p:nvCxnSpPr>
        <p:spPr bwMode="auto">
          <a:xfrm flipH="1">
            <a:off x="6431406" y="4647135"/>
            <a:ext cx="285946" cy="0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FCBD2B-4F90-3E95-3957-15DAFB186427}"/>
              </a:ext>
            </a:extLst>
          </p:cNvPr>
          <p:cNvCxnSpPr>
            <a:cxnSpLocks noChangeShapeType="1"/>
            <a:stCxn id="17" idx="2"/>
            <a:endCxn id="9" idx="0"/>
          </p:cNvCxnSpPr>
          <p:nvPr/>
        </p:nvCxnSpPr>
        <p:spPr bwMode="auto">
          <a:xfrm>
            <a:off x="7820288" y="4096750"/>
            <a:ext cx="245097" cy="365720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5405F8-55D2-606E-1921-8532F7EB3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0556" y="3757467"/>
            <a:ext cx="2859464" cy="33928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Minimize Allele Losses</a:t>
            </a:r>
          </a:p>
        </p:txBody>
      </p:sp>
      <p:sp>
        <p:nvSpPr>
          <p:cNvPr id="18" name="TextBox 119">
            <a:extLst>
              <a:ext uri="{FF2B5EF4-FFF2-40B4-BE49-F238E27FC236}">
                <a16:creationId xmlns:a16="http://schemas.microsoft.com/office/drawing/2014/main" id="{9FF2FF6A-4681-A032-E78F-747D97591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812" y="3757467"/>
            <a:ext cx="3839852" cy="33928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Maximize Locations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19990D-7D67-034F-DE2A-5D8406BF5D5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786638" y="3419884"/>
            <a:ext cx="389220" cy="285946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EB8B4A-60E2-4755-0A4A-B2DAB9A59D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12791" y="3334464"/>
            <a:ext cx="2859464" cy="423002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5DD8A5-FF99-F876-BB0D-5ADAA8D36129}"/>
              </a:ext>
            </a:extLst>
          </p:cNvPr>
          <p:cNvCxnSpPr>
            <a:cxnSpLocks noChangeShapeType="1"/>
            <a:endCxn id="17" idx="0"/>
          </p:cNvCxnSpPr>
          <p:nvPr/>
        </p:nvCxnSpPr>
        <p:spPr bwMode="auto">
          <a:xfrm rot="16200000" flipH="1">
            <a:off x="7523554" y="3460733"/>
            <a:ext cx="389220" cy="204247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22" name="Straight Connector 20">
            <a:extLst>
              <a:ext uri="{FF2B5EF4-FFF2-40B4-BE49-F238E27FC236}">
                <a16:creationId xmlns:a16="http://schemas.microsoft.com/office/drawing/2014/main" id="{7F5B49ED-B840-64D6-4FFE-924DD9BDD2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935148" y="2241709"/>
            <a:ext cx="211501" cy="0"/>
          </a:xfrm>
          <a:prstGeom prst="line">
            <a:avLst/>
          </a:prstGeom>
          <a:noFill/>
          <a:ln w="31750" algn="ctr">
            <a:solidFill>
              <a:sysClr val="windowText" lastClr="000000"/>
            </a:solidFill>
            <a:round/>
            <a:headEnd/>
            <a:tailEnd/>
          </a:ln>
        </p:spPr>
      </p:cxnSp>
      <p:grpSp>
        <p:nvGrpSpPr>
          <p:cNvPr id="23" name="Group 32">
            <a:extLst>
              <a:ext uri="{FF2B5EF4-FFF2-40B4-BE49-F238E27FC236}">
                <a16:creationId xmlns:a16="http://schemas.microsoft.com/office/drawing/2014/main" id="{ABEF15FE-CD97-F5C9-40FD-F03A3410C1D0}"/>
              </a:ext>
            </a:extLst>
          </p:cNvPr>
          <p:cNvGrpSpPr>
            <a:grpSpLocks/>
          </p:cNvGrpSpPr>
          <p:nvPr/>
        </p:nvGrpSpPr>
        <p:grpSpPr bwMode="auto">
          <a:xfrm>
            <a:off x="2060511" y="1571956"/>
            <a:ext cx="7026111" cy="1699352"/>
            <a:chOff x="672" y="1536"/>
            <a:chExt cx="4128" cy="1157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92811A2E-6FAC-65B9-4304-A897F810E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880" cy="272"/>
            </a:xfrm>
            <a:prstGeom prst="rect">
              <a:avLst/>
            </a:prstGeom>
            <a:solidFill>
              <a:srgbClr val="00B050">
                <a:alpha val="79999"/>
              </a:srgbClr>
            </a:solidFill>
            <a:ln w="254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Rockwell" pitchFamily="18" charset="0"/>
                </a:rPr>
                <a:t>Maximize Species Persistence</a:t>
              </a: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51CDC478-17AE-9D1D-C32E-3929B2C82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064"/>
              <a:ext cx="1152" cy="6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Maximize</a:t>
              </a:r>
            </a:p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Species Abundance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F9002F98-3082-B39A-C132-65657372A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064"/>
              <a:ext cx="1152" cy="6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Maximize Species Distribution</a:t>
              </a: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F378FB5C-9810-ADBB-E8BC-228A24B84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064"/>
              <a:ext cx="1248" cy="6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Maximize </a:t>
              </a:r>
            </a:p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Genetic Diversity</a:t>
              </a:r>
            </a:p>
          </p:txBody>
        </p:sp>
        <p:cxnSp>
          <p:nvCxnSpPr>
            <p:cNvPr id="28" name="Straight Connector 19">
              <a:extLst>
                <a:ext uri="{FF2B5EF4-FFF2-40B4-BE49-F238E27FC236}">
                  <a16:creationId xmlns:a16="http://schemas.microsoft.com/office/drawing/2014/main" id="{C89297DE-ED33-7C25-8B32-BE84D27873FB}"/>
                </a:ext>
              </a:extLst>
            </p:cNvPr>
            <p:cNvCxnSpPr>
              <a:cxnSpLocks noChangeShapeType="1"/>
              <a:stCxn id="24" idx="2"/>
              <a:endCxn id="26" idx="0"/>
            </p:cNvCxnSpPr>
            <p:nvPr/>
          </p:nvCxnSpPr>
          <p:spPr bwMode="auto">
            <a:xfrm>
              <a:off x="2688" y="1808"/>
              <a:ext cx="0" cy="256"/>
            </a:xfrm>
            <a:prstGeom prst="line">
              <a:avLst/>
            </a:prstGeom>
            <a:noFill/>
            <a:ln w="31750" algn="ctr">
              <a:solidFill>
                <a:sysClr val="windowText" lastClr="000000"/>
              </a:solidFill>
              <a:round/>
              <a:headEnd/>
              <a:tailEnd/>
            </a:ln>
          </p:spPr>
        </p:cxnSp>
        <p:cxnSp>
          <p:nvCxnSpPr>
            <p:cNvPr id="29" name="Straight Connector 21">
              <a:extLst>
                <a:ext uri="{FF2B5EF4-FFF2-40B4-BE49-F238E27FC236}">
                  <a16:creationId xmlns:a16="http://schemas.microsoft.com/office/drawing/2014/main" id="{2C6AE960-3D07-2AD2-F0BF-4D5B25BE5A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248" y="1920"/>
              <a:ext cx="2880" cy="1"/>
            </a:xfrm>
            <a:prstGeom prst="line">
              <a:avLst/>
            </a:prstGeom>
            <a:noFill/>
            <a:ln w="31750" algn="ctr">
              <a:solidFill>
                <a:sysClr val="windowText" lastClr="000000"/>
              </a:solidFill>
              <a:round/>
              <a:headEnd/>
              <a:tailEnd/>
            </a:ln>
          </p:spPr>
        </p:cxnSp>
      </p:grp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24ADD376-A910-3EB6-21C5-FAA36EC8781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837086" y="2241709"/>
            <a:ext cx="211501" cy="0"/>
          </a:xfrm>
          <a:prstGeom prst="line">
            <a:avLst/>
          </a:prstGeom>
          <a:noFill/>
          <a:ln w="31750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4D620CF-D23D-D985-6A3E-94344F0F2DBB}"/>
              </a:ext>
            </a:extLst>
          </p:cNvPr>
          <p:cNvSpPr txBox="1"/>
          <p:nvPr/>
        </p:nvSpPr>
        <p:spPr>
          <a:xfrm>
            <a:off x="8427390" y="1493206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Fundamental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CF2D24-E6D8-3D7B-2758-E1D6329D3B6D}"/>
              </a:ext>
            </a:extLst>
          </p:cNvPr>
          <p:cNvSpPr txBox="1"/>
          <p:nvPr/>
        </p:nvSpPr>
        <p:spPr>
          <a:xfrm>
            <a:off x="9226830" y="2496035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Means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9B3C12-60E8-30FE-5F21-300CC1222D95}"/>
              </a:ext>
            </a:extLst>
          </p:cNvPr>
          <p:cNvSpPr txBox="1"/>
          <p:nvPr/>
        </p:nvSpPr>
        <p:spPr>
          <a:xfrm>
            <a:off x="9617664" y="3590001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Sub-means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025E34F-AB6E-DB9A-079E-74CAE3F9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B5773-E4C4-536D-EFE9-BD71D7E12797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26620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7" grpId="0"/>
      <p:bldP spid="18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C921-5C78-1110-B612-5B59D637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CBD1EA-7BE7-F474-B6A3-554997F3E9ED}"/>
              </a:ext>
            </a:extLst>
          </p:cNvPr>
          <p:cNvSpPr txBox="1"/>
          <p:nvPr/>
        </p:nvSpPr>
        <p:spPr>
          <a:xfrm>
            <a:off x="0" y="662152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F1FE7A-91EC-86CE-B4B6-381DAE00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04412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Recall: Values focused vs Alternatives focused thinking: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EB287-F29B-BD98-4369-B8C2F3ED9759}"/>
              </a:ext>
            </a:extLst>
          </p:cNvPr>
          <p:cNvSpPr txBox="1"/>
          <p:nvPr/>
        </p:nvSpPr>
        <p:spPr>
          <a:xfrm>
            <a:off x="929950" y="1409252"/>
            <a:ext cx="50883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“Value-focused thinking involves starting at the best and working to make it a reality. </a:t>
            </a:r>
            <a:r>
              <a:rPr lang="en-US" sz="2800" b="1" dirty="0">
                <a:solidFill>
                  <a:schemeClr val="accent1"/>
                </a:solidFill>
              </a:rPr>
              <a:t>Alternative-focused thinking is starting with what is readily available and taking the best of the lot</a:t>
            </a:r>
            <a:r>
              <a:rPr lang="en-US" sz="2800" dirty="0">
                <a:solidFill>
                  <a:schemeClr val="accent1"/>
                </a:solidFill>
              </a:rPr>
              <a:t>” </a:t>
            </a:r>
            <a:r>
              <a:rPr lang="en-US" sz="2800" dirty="0"/>
              <a:t>– Keeny 1992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other words: value-focused thinking first decides what you want, then you figure out how to get there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7DC70-BCEC-EFFE-3DD5-AFE2DA6F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54" y="1648991"/>
            <a:ext cx="4825393" cy="3891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D8A476-1A39-D536-350B-0525C3E0E110}"/>
              </a:ext>
            </a:extLst>
          </p:cNvPr>
          <p:cNvSpPr txBox="1"/>
          <p:nvPr/>
        </p:nvSpPr>
        <p:spPr>
          <a:xfrm>
            <a:off x="9136226" y="5386299"/>
            <a:ext cx="170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Parnell &amp; West 2008</a:t>
            </a:r>
          </a:p>
        </p:txBody>
      </p:sp>
    </p:spTree>
    <p:extLst>
      <p:ext uri="{BB962C8B-B14F-4D97-AF65-F5344CB8AC3E}">
        <p14:creationId xmlns:p14="http://schemas.microsoft.com/office/powerpoint/2010/main" val="1238645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B1C31-1EAA-8461-C14F-C06ED24A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6ECC5-0623-3028-8F06-CBCC4390E81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FE66D-B37C-45FA-0603-883A194C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28" y="1382903"/>
            <a:ext cx="815340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52C98FE-A9FF-307B-AD46-398F952E5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8428" y="2197893"/>
            <a:ext cx="257130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hlink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hlink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hlink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hlink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hlink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en-US" altLang="en-US" sz="1400" dirty="0" err="1">
                <a:solidFill>
                  <a:schemeClr val="tx1"/>
                </a:solidFill>
              </a:rPr>
              <a:t>Blomquist</a:t>
            </a:r>
            <a:r>
              <a:rPr lang="en-US" altLang="en-US" sz="1400" dirty="0">
                <a:solidFill>
                  <a:schemeClr val="tx1"/>
                </a:solidFill>
              </a:rPr>
              <a:t>, S. M., Johnson, T. D., Smith, D. R., Call, G. P., Miller, B. N., Thurman, W. M., ... &amp; Boomer, G. S. (2010). Structured decision-making and rapid prototyping to plan a management response to an invasive species. </a:t>
            </a:r>
            <a:r>
              <a:rPr lang="en-US" altLang="en-US" sz="1400" i="1" dirty="0">
                <a:solidFill>
                  <a:schemeClr val="tx1"/>
                </a:solidFill>
              </a:rPr>
              <a:t>Journal of Fish and Wildlife Management</a:t>
            </a:r>
            <a:r>
              <a:rPr lang="en-US" altLang="en-US" sz="1400" dirty="0">
                <a:solidFill>
                  <a:schemeClr val="tx1"/>
                </a:solidFill>
              </a:rPr>
              <a:t>, </a:t>
            </a:r>
            <a:r>
              <a:rPr lang="en-US" altLang="en-US" sz="1400" i="1" dirty="0">
                <a:solidFill>
                  <a:schemeClr val="tx1"/>
                </a:solidFill>
              </a:rPr>
              <a:t>1</a:t>
            </a:r>
            <a:r>
              <a:rPr lang="en-US" altLang="en-US" sz="1400" dirty="0">
                <a:solidFill>
                  <a:schemeClr val="tx1"/>
                </a:solidFill>
              </a:rPr>
              <a:t>(1), 19-32.</a:t>
            </a:r>
          </a:p>
          <a:p>
            <a:endParaRPr lang="en-US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CE791-4EA6-6071-AB36-517BB38F1E53}"/>
              </a:ext>
            </a:extLst>
          </p:cNvPr>
          <p:cNvSpPr txBox="1"/>
          <p:nvPr/>
        </p:nvSpPr>
        <p:spPr>
          <a:xfrm>
            <a:off x="1903228" y="5351653"/>
            <a:ext cx="63246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DIAGRAM FORMAT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8FA047D-4897-B7CB-AC39-86B3296B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</p:spTree>
    <p:extLst>
      <p:ext uri="{BB962C8B-B14F-4D97-AF65-F5344CB8AC3E}">
        <p14:creationId xmlns:p14="http://schemas.microsoft.com/office/powerpoint/2010/main" val="305409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F7DF3-4DE7-8744-C044-797CAC66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B406E1-7750-EF27-1BDA-8F51AA19C35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4C0D88-62C8-E230-D488-A95DA59FA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1" r="33088"/>
          <a:stretch/>
        </p:blipFill>
        <p:spPr bwMode="auto">
          <a:xfrm>
            <a:off x="889876" y="1094601"/>
            <a:ext cx="764999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5F55C06-DF17-F625-A0CB-88B19E8A0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0325" y="2651854"/>
            <a:ext cx="23391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hlink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hlink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hlink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hlink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hlink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en-US" altLang="en-US" sz="1400" dirty="0">
                <a:solidFill>
                  <a:schemeClr val="tx1"/>
                </a:solidFill>
              </a:rPr>
              <a:t>Gregory, R., &amp; Long, G. (2009). Using structured decision making to help implement a precautionary approach to endangered species management. </a:t>
            </a:r>
            <a:r>
              <a:rPr lang="en-US" altLang="en-US" sz="1400" i="1" dirty="0">
                <a:solidFill>
                  <a:schemeClr val="tx1"/>
                </a:solidFill>
              </a:rPr>
              <a:t>Risk Analysis</a:t>
            </a:r>
            <a:r>
              <a:rPr lang="en-US" altLang="en-US" sz="1400" dirty="0">
                <a:solidFill>
                  <a:schemeClr val="tx1"/>
                </a:solidFill>
              </a:rPr>
              <a:t>, </a:t>
            </a:r>
            <a:r>
              <a:rPr lang="en-US" altLang="en-US" sz="1400" i="1" dirty="0">
                <a:solidFill>
                  <a:schemeClr val="tx1"/>
                </a:solidFill>
              </a:rPr>
              <a:t>29</a:t>
            </a:r>
            <a:r>
              <a:rPr lang="en-US" altLang="en-US" sz="1400" dirty="0">
                <a:solidFill>
                  <a:schemeClr val="tx1"/>
                </a:solidFill>
              </a:rPr>
              <a:t>(4), 518-532.</a:t>
            </a:r>
          </a:p>
          <a:p>
            <a:endParaRPr lang="en-US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DFB4D-5E02-6643-4A8B-5D4373251578}"/>
              </a:ext>
            </a:extLst>
          </p:cNvPr>
          <p:cNvSpPr txBox="1"/>
          <p:nvPr/>
        </p:nvSpPr>
        <p:spPr>
          <a:xfrm>
            <a:off x="1714500" y="5750004"/>
            <a:ext cx="600075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TABLE FORMAT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CC4A5B-0066-D89B-FA74-E6FD485B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</p:spTree>
    <p:extLst>
      <p:ext uri="{BB962C8B-B14F-4D97-AF65-F5344CB8AC3E}">
        <p14:creationId xmlns:p14="http://schemas.microsoft.com/office/powerpoint/2010/main" val="3855034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64BB9-1A9F-3FC8-0338-175B3309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C5403-FA1C-0A2E-8A38-DF277A30325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5C5CEE-599C-35EE-FFC8-66412FEB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3D6C1-145D-1199-8F13-091F6C5A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038"/>
            <a:ext cx="10515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Complete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Don’t leave out any areas of concern (objectives)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Non-redundant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Redundant objectives can lead to “double-counting”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Concise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Focus on the core issues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Specific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Consequences are clear; measurable attributes can be readily identified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Understandable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Avoid vague and ambiguous terms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B36E9B-21D0-B2B8-4E4E-C8272F4AF95B}"/>
              </a:ext>
            </a:extLst>
          </p:cNvPr>
          <p:cNvSpPr txBox="1">
            <a:spLocks/>
          </p:cNvSpPr>
          <p:nvPr/>
        </p:nvSpPr>
        <p:spPr>
          <a:xfrm>
            <a:off x="838200" y="1422587"/>
            <a:ext cx="11684000" cy="632451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MS PGothic" charset="0"/>
              </a:rPr>
              <a:t>Desired properties of an objectives hierarchy</a:t>
            </a:r>
          </a:p>
        </p:txBody>
      </p:sp>
    </p:spTree>
    <p:extLst>
      <p:ext uri="{BB962C8B-B14F-4D97-AF65-F5344CB8AC3E}">
        <p14:creationId xmlns:p14="http://schemas.microsoft.com/office/powerpoint/2010/main" val="1128108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E531-0F62-77A8-BF5C-4BE626DC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102E47-7C99-2BFA-2E9E-4286049CD2EA}"/>
              </a:ext>
            </a:extLst>
          </p:cNvPr>
          <p:cNvSpPr/>
          <p:nvPr/>
        </p:nvSpPr>
        <p:spPr>
          <a:xfrm>
            <a:off x="770719" y="1011382"/>
            <a:ext cx="1085531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Fundamental objectives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0228F6-BA10-8721-F271-AAAAD515CAFE}"/>
              </a:ext>
            </a:extLst>
          </p:cNvPr>
          <p:cNvSpPr/>
          <p:nvPr/>
        </p:nvSpPr>
        <p:spPr>
          <a:xfrm>
            <a:off x="770719" y="1772992"/>
            <a:ext cx="2443536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2BA147-1B06-7C35-47CB-D5458DD52FA3}"/>
              </a:ext>
            </a:extLst>
          </p:cNvPr>
          <p:cNvSpPr/>
          <p:nvPr/>
        </p:nvSpPr>
        <p:spPr>
          <a:xfrm>
            <a:off x="3444646" y="1772991"/>
            <a:ext cx="2443536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CDBDCF-7FB6-6E8E-7D0F-B12F92E6F68D}"/>
              </a:ext>
            </a:extLst>
          </p:cNvPr>
          <p:cNvSpPr/>
          <p:nvPr/>
        </p:nvSpPr>
        <p:spPr>
          <a:xfrm>
            <a:off x="6118573" y="1772991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E45ED9-74A6-D7B1-007B-DF07E3D4C791}"/>
              </a:ext>
            </a:extLst>
          </p:cNvPr>
          <p:cNvSpPr/>
          <p:nvPr/>
        </p:nvSpPr>
        <p:spPr>
          <a:xfrm>
            <a:off x="8792500" y="1772990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2575A0-DFB1-912A-C8E2-BD0CA585FA9C}"/>
              </a:ext>
            </a:extLst>
          </p:cNvPr>
          <p:cNvSpPr/>
          <p:nvPr/>
        </p:nvSpPr>
        <p:spPr>
          <a:xfrm rot="16200000">
            <a:off x="-286305" y="3728254"/>
            <a:ext cx="1702315" cy="951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Means objectives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80E2E4-76CC-D47A-6051-0CAB75C92B30}"/>
              </a:ext>
            </a:extLst>
          </p:cNvPr>
          <p:cNvSpPr/>
          <p:nvPr/>
        </p:nvSpPr>
        <p:spPr>
          <a:xfrm>
            <a:off x="1359537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86BAF8-484D-0E7D-B793-AD3FF56AE44F}"/>
              </a:ext>
            </a:extLst>
          </p:cNvPr>
          <p:cNvSpPr/>
          <p:nvPr/>
        </p:nvSpPr>
        <p:spPr>
          <a:xfrm>
            <a:off x="2836460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F6F174-2546-A60C-8D0F-E5BA6DCD968D}"/>
              </a:ext>
            </a:extLst>
          </p:cNvPr>
          <p:cNvSpPr/>
          <p:nvPr/>
        </p:nvSpPr>
        <p:spPr>
          <a:xfrm>
            <a:off x="4313383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4A15B4-B5AE-97D9-7BCD-56B22D826B3A}"/>
              </a:ext>
            </a:extLst>
          </p:cNvPr>
          <p:cNvSpPr/>
          <p:nvPr/>
        </p:nvSpPr>
        <p:spPr>
          <a:xfrm>
            <a:off x="5790306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555C4A-98DE-AFD2-1E67-FC32C39BFE8E}"/>
              </a:ext>
            </a:extLst>
          </p:cNvPr>
          <p:cNvSpPr/>
          <p:nvPr/>
        </p:nvSpPr>
        <p:spPr>
          <a:xfrm>
            <a:off x="7261337" y="3642434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36E2E0-22F5-B4B4-36CD-E0892A994E91}"/>
              </a:ext>
            </a:extLst>
          </p:cNvPr>
          <p:cNvSpPr/>
          <p:nvPr/>
        </p:nvSpPr>
        <p:spPr>
          <a:xfrm>
            <a:off x="8732368" y="3656482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5C58C6-DED7-68EF-C09A-066D26CB3089}"/>
              </a:ext>
            </a:extLst>
          </p:cNvPr>
          <p:cNvSpPr/>
          <p:nvPr/>
        </p:nvSpPr>
        <p:spPr>
          <a:xfrm>
            <a:off x="10203399" y="3656482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F16676-2EE7-C1F8-5009-7FEC53BC2181}"/>
              </a:ext>
            </a:extLst>
          </p:cNvPr>
          <p:cNvSpPr/>
          <p:nvPr/>
        </p:nvSpPr>
        <p:spPr>
          <a:xfrm>
            <a:off x="770719" y="1011381"/>
            <a:ext cx="1085531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Fundamental objectives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1B5880-BC7F-BB91-D599-850FBF5D5DEF}"/>
              </a:ext>
            </a:extLst>
          </p:cNvPr>
          <p:cNvSpPr/>
          <p:nvPr/>
        </p:nvSpPr>
        <p:spPr>
          <a:xfrm>
            <a:off x="770719" y="1772991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86E551-6328-05C8-0B45-7917C4E861EA}"/>
              </a:ext>
            </a:extLst>
          </p:cNvPr>
          <p:cNvSpPr/>
          <p:nvPr/>
        </p:nvSpPr>
        <p:spPr>
          <a:xfrm>
            <a:off x="3444646" y="1772990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8811F6-A284-2B0E-2191-1595D046A730}"/>
              </a:ext>
            </a:extLst>
          </p:cNvPr>
          <p:cNvSpPr/>
          <p:nvPr/>
        </p:nvSpPr>
        <p:spPr>
          <a:xfrm>
            <a:off x="1040435" y="5137473"/>
            <a:ext cx="3848357" cy="1488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Process objectives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 Be respectful of tribal values and rituals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7A0B8A-BEC3-885B-2114-F75E44488B97}"/>
              </a:ext>
            </a:extLst>
          </p:cNvPr>
          <p:cNvSpPr/>
          <p:nvPr/>
        </p:nvSpPr>
        <p:spPr>
          <a:xfrm>
            <a:off x="5007331" y="5054994"/>
            <a:ext cx="3848357" cy="165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Strategic objectives</a:t>
            </a:r>
          </a:p>
          <a:p>
            <a:r>
              <a:rPr lang="en-US" b="1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Operate within the authority, capabilities, and legal responsibility of the Bureau of Reclamation</a:t>
            </a:r>
          </a:p>
          <a:p>
            <a:r>
              <a:rPr lang="en-US" dirty="0">
                <a:solidFill>
                  <a:schemeClr val="tx1"/>
                </a:solidFill>
              </a:rPr>
              <a:t>- Follow ESA compliances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BD9231-9A53-6900-90B2-AF65C9ABB850}"/>
              </a:ext>
            </a:extLst>
          </p:cNvPr>
          <p:cNvCxnSpPr>
            <a:cxnSpLocks/>
            <a:stCxn id="20" idx="0"/>
            <a:endCxn id="29" idx="2"/>
          </p:cNvCxnSpPr>
          <p:nvPr/>
        </p:nvCxnSpPr>
        <p:spPr>
          <a:xfrm flipV="1">
            <a:off x="1992487" y="2881744"/>
            <a:ext cx="0" cy="760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C1D305-1410-35F6-81C1-38969E12D2E9}"/>
              </a:ext>
            </a:extLst>
          </p:cNvPr>
          <p:cNvCxnSpPr>
            <a:cxnSpLocks/>
            <a:stCxn id="21" idx="0"/>
            <a:endCxn id="30" idx="2"/>
          </p:cNvCxnSpPr>
          <p:nvPr/>
        </p:nvCxnSpPr>
        <p:spPr>
          <a:xfrm flipV="1">
            <a:off x="3469410" y="2881743"/>
            <a:ext cx="1197004" cy="760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35F797-60AC-1512-6377-933CB3215594}"/>
              </a:ext>
            </a:extLst>
          </p:cNvPr>
          <p:cNvCxnSpPr>
            <a:cxnSpLocks/>
            <a:stCxn id="22" idx="0"/>
            <a:endCxn id="30" idx="2"/>
          </p:cNvCxnSpPr>
          <p:nvPr/>
        </p:nvCxnSpPr>
        <p:spPr>
          <a:xfrm flipH="1" flipV="1">
            <a:off x="4666414" y="2881743"/>
            <a:ext cx="279919" cy="760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F690FA-D427-C513-B22D-B80D8912576E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423256" y="2881744"/>
            <a:ext cx="917085" cy="760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91AA93-5E38-19CA-FF68-FFCA8CBA5ADB}"/>
              </a:ext>
            </a:extLst>
          </p:cNvPr>
          <p:cNvCxnSpPr>
            <a:cxnSpLocks/>
            <a:stCxn id="25" idx="0"/>
            <a:endCxn id="17" idx="2"/>
          </p:cNvCxnSpPr>
          <p:nvPr/>
        </p:nvCxnSpPr>
        <p:spPr>
          <a:xfrm flipH="1" flipV="1">
            <a:off x="7340341" y="2881744"/>
            <a:ext cx="553946" cy="760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7901D4-E26B-9844-8963-942C02BAE6C4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9365318" y="2881743"/>
            <a:ext cx="648950" cy="774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C9E848-913F-ECA1-B3D4-D07AD8409545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10014268" y="2881743"/>
            <a:ext cx="822081" cy="774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95DE1C-7962-4FD6-38E7-3B46855DB45E}"/>
              </a:ext>
            </a:extLst>
          </p:cNvPr>
          <p:cNvSpPr txBox="1"/>
          <p:nvPr/>
        </p:nvSpPr>
        <p:spPr>
          <a:xfrm>
            <a:off x="743009" y="1888082"/>
            <a:ext cx="275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 resources to protect tribal sacred sites and spiritual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95EEF-AD86-6C10-76D6-01EB561BB0C8}"/>
              </a:ext>
            </a:extLst>
          </p:cNvPr>
          <p:cNvSpPr txBox="1"/>
          <p:nvPr/>
        </p:nvSpPr>
        <p:spPr>
          <a:xfrm>
            <a:off x="3492360" y="1934248"/>
            <a:ext cx="2348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Maximize native species integrity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13565D-297C-3172-4499-25FD70D1C636}"/>
              </a:ext>
            </a:extLst>
          </p:cNvPr>
          <p:cNvSpPr txBox="1">
            <a:spLocks/>
          </p:cNvSpPr>
          <p:nvPr/>
        </p:nvSpPr>
        <p:spPr>
          <a:xfrm>
            <a:off x="8945248" y="5716807"/>
            <a:ext cx="2680788" cy="5282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Adapted, modified, and simplified from Runge et al. 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1EAFD-C4BB-CB09-ADAC-025459247515}"/>
              </a:ext>
            </a:extLst>
          </p:cNvPr>
          <p:cNvSpPr txBox="1"/>
          <p:nvPr/>
        </p:nvSpPr>
        <p:spPr>
          <a:xfrm>
            <a:off x="6198377" y="1934248"/>
            <a:ext cx="2348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Maximize recreation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42D94-AEC2-0850-0ED8-ED113544C162}"/>
              </a:ext>
            </a:extLst>
          </p:cNvPr>
          <p:cNvSpPr txBox="1"/>
          <p:nvPr/>
        </p:nvSpPr>
        <p:spPr>
          <a:xfrm>
            <a:off x="9090372" y="1934248"/>
            <a:ext cx="184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Minimize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7AAB9-C5CF-0105-400A-242F23FE1F15}"/>
              </a:ext>
            </a:extLst>
          </p:cNvPr>
          <p:cNvSpPr txBox="1"/>
          <p:nvPr/>
        </p:nvSpPr>
        <p:spPr>
          <a:xfrm>
            <a:off x="4349045" y="3892355"/>
            <a:ext cx="12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Min. trout population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8AFB4-F2E9-3F84-C256-0288F54D3772}"/>
              </a:ext>
            </a:extLst>
          </p:cNvPr>
          <p:cNvSpPr txBox="1"/>
          <p:nvPr/>
        </p:nvSpPr>
        <p:spPr>
          <a:xfrm>
            <a:off x="2878016" y="3752943"/>
            <a:ext cx="126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 HBC population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DAD4F1-11F0-1210-ED8F-033F60DB6823}"/>
              </a:ext>
            </a:extLst>
          </p:cNvPr>
          <p:cNvSpPr txBox="1"/>
          <p:nvPr/>
        </p:nvSpPr>
        <p:spPr>
          <a:xfrm>
            <a:off x="1395199" y="3752943"/>
            <a:ext cx="126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taking of life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6CC21-5B29-FA17-46CC-C2F0FDC0017F}"/>
              </a:ext>
            </a:extLst>
          </p:cNvPr>
          <p:cNvSpPr txBox="1"/>
          <p:nvPr/>
        </p:nvSpPr>
        <p:spPr>
          <a:xfrm>
            <a:off x="5840467" y="3752943"/>
            <a:ext cx="126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Min. wilderness days lost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F48A6-4095-7AC8-AFC5-F02CFE0D7537}"/>
              </a:ext>
            </a:extLst>
          </p:cNvPr>
          <p:cNvSpPr txBox="1"/>
          <p:nvPr/>
        </p:nvSpPr>
        <p:spPr>
          <a:xfrm>
            <a:off x="7430542" y="3892355"/>
            <a:ext cx="102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 fish catch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FEC109-5927-D977-784C-5BAC73A74B47}"/>
              </a:ext>
            </a:extLst>
          </p:cNvPr>
          <p:cNvSpPr txBox="1"/>
          <p:nvPr/>
        </p:nvSpPr>
        <p:spPr>
          <a:xfrm>
            <a:off x="8857644" y="3752943"/>
            <a:ext cx="115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Min. trout removal cost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67AB82-17FB-45B7-527B-969BCD76C765}"/>
              </a:ext>
            </a:extLst>
          </p:cNvPr>
          <p:cNvSpPr txBox="1"/>
          <p:nvPr/>
        </p:nvSpPr>
        <p:spPr>
          <a:xfrm>
            <a:off x="10259449" y="3752943"/>
            <a:ext cx="129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 dam power production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772B1-3D2B-343F-C1FC-64E1FD6E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107935"/>
            <a:ext cx="10515600" cy="839365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9029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10" grpId="0"/>
      <p:bldP spid="12" grpId="0"/>
      <p:bldP spid="23" grpId="0"/>
      <p:bldP spid="33" grpId="0"/>
      <p:bldP spid="37" grpId="0"/>
      <p:bldP spid="39" grpId="0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37CE-8DF3-67AB-906E-6434695E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33E105-9908-7235-FE46-F1930591215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A6DDA-1B27-C8C7-C885-9895E0F73CEF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Skills Check Task 2</a:t>
            </a:r>
          </a:p>
        </p:txBody>
      </p:sp>
      <p:sp>
        <p:nvSpPr>
          <p:cNvPr id="4" name="Google Shape;225;p18">
            <a:extLst>
              <a:ext uri="{FF2B5EF4-FFF2-40B4-BE49-F238E27FC236}">
                <a16:creationId xmlns:a16="http://schemas.microsoft.com/office/drawing/2014/main" id="{727D4EE4-F2E1-B1F6-554C-865B6500618B}"/>
              </a:ext>
            </a:extLst>
          </p:cNvPr>
          <p:cNvSpPr txBox="1">
            <a:spLocks/>
          </p:cNvSpPr>
          <p:nvPr/>
        </p:nvSpPr>
        <p:spPr>
          <a:xfrm>
            <a:off x="689941" y="1885363"/>
            <a:ext cx="7903441" cy="23344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sz="3600" b="1" dirty="0">
                <a:solidFill>
                  <a:schemeClr val="dk1"/>
                </a:solidFill>
                <a:sym typeface="Century Gothic"/>
              </a:rPr>
              <a:t>TASK 2: Generate objectives hierarchy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Revisit your earlier potential objectives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charset="0"/>
              <a:cs typeface="Arial"/>
              <a:sym typeface="Arial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Circle your fundamental objectives</a:t>
            </a:r>
          </a:p>
          <a:p>
            <a:pPr marL="857250" lvl="1" indent="-4000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Identify fundamental/means/process/strategic objectives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lang="en-US" kern="0" dirty="0">
                <a:solidFill>
                  <a:srgbClr val="000000"/>
                </a:solidFill>
                <a:ea typeface="MS PGothic" charset="0"/>
                <a:cs typeface="Arial"/>
                <a:sym typeface="Arial"/>
              </a:rPr>
              <a:t>Then draw an objectives hierarchy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charset="0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endParaRPr 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E779E-F8AE-0BA6-348E-C112DB1D3430}"/>
              </a:ext>
            </a:extLst>
          </p:cNvPr>
          <p:cNvSpPr txBox="1"/>
          <p:nvPr/>
        </p:nvSpPr>
        <p:spPr>
          <a:xfrm>
            <a:off x="63169" y="1213673"/>
            <a:ext cx="12192000" cy="73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Lizard example</a:t>
            </a:r>
            <a:endParaRPr lang="en-US" sz="4800" b="1" dirty="0"/>
          </a:p>
        </p:txBody>
      </p:sp>
      <p:pic>
        <p:nvPicPr>
          <p:cNvPr id="14" name="Graphic 13" descr="Gecko with solid fill">
            <a:extLst>
              <a:ext uri="{FF2B5EF4-FFF2-40B4-BE49-F238E27FC236}">
                <a16:creationId xmlns:a16="http://schemas.microsoft.com/office/drawing/2014/main" id="{E35711C9-2F16-5A9C-2B26-553DBC1C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2370" y="2342716"/>
            <a:ext cx="3024612" cy="3024612"/>
          </a:xfrm>
          <a:prstGeom prst="rect">
            <a:avLst/>
          </a:prstGeom>
        </p:spPr>
      </p:pic>
      <p:pic>
        <p:nvPicPr>
          <p:cNvPr id="6" name="Graphic 5" descr="Hierarchy with solid fill">
            <a:extLst>
              <a:ext uri="{FF2B5EF4-FFF2-40B4-BE49-F238E27FC236}">
                <a16:creationId xmlns:a16="http://schemas.microsoft.com/office/drawing/2014/main" id="{DAF0B574-30B0-DC5F-361F-3F8788B5E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0418" y="3901794"/>
            <a:ext cx="2569535" cy="25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21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13A86-2CB1-CC6B-C270-5319DEB3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8EE0-CEE6-9BC2-CB29-86B093A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1"/>
            <a:ext cx="10644368" cy="428390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dirty="0">
                <a:solidFill>
                  <a:schemeClr val="dk1"/>
                </a:solidFill>
              </a:rPr>
              <a:t>Structure objectives</a:t>
            </a:r>
            <a:br>
              <a:rPr lang="en-US" sz="4000" dirty="0"/>
            </a:br>
            <a:r>
              <a:rPr lang="en-US" sz="4000" b="1" u="sng" dirty="0"/>
              <a:t>4. </a:t>
            </a:r>
            <a:r>
              <a:rPr lang="en-US" sz="4000" b="1" u="sng" dirty="0">
                <a:solidFill>
                  <a:schemeClr val="dk1"/>
                </a:solidFill>
              </a:rPr>
              <a:t>Create measurable attributes for each objective</a:t>
            </a:r>
            <a:br>
              <a:rPr lang="en-US" sz="4000" b="1" dirty="0"/>
            </a:br>
            <a:r>
              <a:rPr lang="en-US" sz="4000" i="1" dirty="0">
                <a:solidFill>
                  <a:schemeClr val="dk1"/>
                </a:solidFill>
              </a:rPr>
              <a:t>Repeat as needed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DBF733-8E09-0157-0939-65B4567014AC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3B7F2-9D63-1EC0-D938-1D13BBEC25F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041FA8F-124B-F54B-CE4D-107D92187F25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AFBE3-5F96-91DE-1B6F-72BA9D9857AA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43D2F53-8A37-7381-F1AD-A7030ACE3DF3}"/>
              </a:ext>
            </a:extLst>
          </p:cNvPr>
          <p:cNvSpPr/>
          <p:nvPr/>
        </p:nvSpPr>
        <p:spPr>
          <a:xfrm>
            <a:off x="976696" y="3423739"/>
            <a:ext cx="567559" cy="86707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0598F-67A1-581F-65F8-E1B55BA22EA4}"/>
              </a:ext>
            </a:extLst>
          </p:cNvPr>
          <p:cNvSpPr txBox="1"/>
          <p:nvPr/>
        </p:nvSpPr>
        <p:spPr>
          <a:xfrm>
            <a:off x="80657" y="349701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242563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CD3D-59D1-E340-4872-CFCDFE58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JARGON!!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4CFE-A67C-FF4B-DA84-A264C16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These terms are interchangeable:</a:t>
            </a:r>
          </a:p>
          <a:p>
            <a:pPr algn="ctr"/>
            <a:endParaRPr lang="en-US" sz="4400" dirty="0"/>
          </a:p>
          <a:p>
            <a:pPr marL="457200" lvl="1" indent="0" algn="ctr">
              <a:buNone/>
            </a:pPr>
            <a:r>
              <a:rPr lang="en-US" sz="4400" dirty="0">
                <a:solidFill>
                  <a:srgbClr val="C00000"/>
                </a:solidFill>
              </a:rPr>
              <a:t>Measurable attributes</a:t>
            </a:r>
          </a:p>
          <a:p>
            <a:pPr marL="457200" lvl="1" indent="0" algn="ctr">
              <a:buNone/>
            </a:pPr>
            <a:r>
              <a:rPr lang="en-US" sz="4400" dirty="0">
                <a:solidFill>
                  <a:srgbClr val="C00000"/>
                </a:solidFill>
              </a:rPr>
              <a:t>Performance measures</a:t>
            </a:r>
          </a:p>
          <a:p>
            <a:pPr marL="457200" lvl="1" indent="0" algn="ctr">
              <a:buNone/>
            </a:pPr>
            <a:r>
              <a:rPr lang="en-US" sz="4400" dirty="0">
                <a:solidFill>
                  <a:srgbClr val="C00000"/>
                </a:solidFill>
              </a:rPr>
              <a:t>Performance criteria</a:t>
            </a:r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FB5ED-3858-626D-71A7-FDA4BEBCAED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226E050F-DD5A-1BAD-C6D0-7E7800C1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9831" y="521107"/>
            <a:ext cx="914400" cy="914400"/>
          </a:xfrm>
          <a:prstGeom prst="rect">
            <a:avLst/>
          </a:prstGeom>
        </p:spPr>
      </p:pic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0B147975-EB14-C201-0176-0F666B975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862" y="5211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29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16121-0A57-75DB-5AEE-B63B5F0A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31F816-002A-9BA5-B392-19F76EE66A17}"/>
              </a:ext>
            </a:extLst>
          </p:cNvPr>
          <p:cNvSpPr txBox="1">
            <a:spLocks/>
          </p:cNvSpPr>
          <p:nvPr/>
        </p:nvSpPr>
        <p:spPr>
          <a:xfrm>
            <a:off x="987552" y="2483993"/>
            <a:ext cx="3319272" cy="1457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Direction</a:t>
            </a:r>
            <a:r>
              <a:rPr lang="en-US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(maximize, minimize)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81B13-C058-6DB0-6F3C-869AE714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Pieces of an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955A0-8117-B810-AB3E-A12E6E353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424" y="2483992"/>
            <a:ext cx="1943100" cy="145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Attribute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(the units)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CAE362-8457-0A97-48AB-2EEEA6BA1834}"/>
              </a:ext>
            </a:extLst>
          </p:cNvPr>
          <p:cNvSpPr txBox="1">
            <a:spLocks/>
          </p:cNvSpPr>
          <p:nvPr/>
        </p:nvSpPr>
        <p:spPr>
          <a:xfrm>
            <a:off x="3802380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141360-499F-D4DC-600E-9F89043DA02C}"/>
              </a:ext>
            </a:extLst>
          </p:cNvPr>
          <p:cNvSpPr txBox="1">
            <a:spLocks/>
          </p:cNvSpPr>
          <p:nvPr/>
        </p:nvSpPr>
        <p:spPr>
          <a:xfrm>
            <a:off x="4114800" y="2757234"/>
            <a:ext cx="4611624" cy="59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What is desired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3F9539-0C18-B95B-9074-6EDF7757FE67}"/>
              </a:ext>
            </a:extLst>
          </p:cNvPr>
          <p:cNvSpPr txBox="1">
            <a:spLocks/>
          </p:cNvSpPr>
          <p:nvPr/>
        </p:nvSpPr>
        <p:spPr>
          <a:xfrm>
            <a:off x="7176516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E4097A72-01C5-0106-1D5A-3F2D29C1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62" y="3651504"/>
            <a:ext cx="914400" cy="914400"/>
          </a:xfrm>
          <a:prstGeom prst="rect">
            <a:avLst/>
          </a:prstGeom>
        </p:spPr>
      </p:pic>
      <p:pic>
        <p:nvPicPr>
          <p:cNvPr id="11" name="Graphic 10" descr="Arrow Down with solid fill">
            <a:extLst>
              <a:ext uri="{FF2B5EF4-FFF2-40B4-BE49-F238E27FC236}">
                <a16:creationId xmlns:a16="http://schemas.microsoft.com/office/drawing/2014/main" id="{30E9B52E-9063-01FD-0CA0-4444C0F3B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2562" y="3651504"/>
            <a:ext cx="914400" cy="914400"/>
          </a:xfrm>
          <a:prstGeom prst="rect">
            <a:avLst/>
          </a:prstGeom>
        </p:spPr>
      </p:pic>
      <p:pic>
        <p:nvPicPr>
          <p:cNvPr id="13" name="Graphic 12" descr="Heart with solid fill">
            <a:extLst>
              <a:ext uri="{FF2B5EF4-FFF2-40B4-BE49-F238E27FC236}">
                <a16:creationId xmlns:a16="http://schemas.microsoft.com/office/drawing/2014/main" id="{9F70611C-FC66-224C-A36A-E654E65CE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053" y="3560064"/>
            <a:ext cx="1097280" cy="1097280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59913296-0B59-4E10-0CBB-5B4B02B7D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0774" y="364977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FA312E-9EEC-7B47-EEF7-9293660F610F}"/>
              </a:ext>
            </a:extLst>
          </p:cNvPr>
          <p:cNvSpPr txBox="1"/>
          <p:nvPr/>
        </p:nvSpPr>
        <p:spPr>
          <a:xfrm>
            <a:off x="8534579" y="3979401"/>
            <a:ext cx="1008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e.g.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1827F-32D2-BFEB-B5A3-17CC228D6B80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Brielle K Thompson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4AA046-47EE-E190-7C8E-DCD72C5E06EA}"/>
              </a:ext>
            </a:extLst>
          </p:cNvPr>
          <p:cNvSpPr/>
          <p:nvPr/>
        </p:nvSpPr>
        <p:spPr>
          <a:xfrm>
            <a:off x="414035" y="4830317"/>
            <a:ext cx="5573405" cy="1437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*Maximize/Minimize may be uncomfortable to state (but its useful for optimization purposes). So, as long as the direction is clear we can use other verbs (e.g.,  increase, decrease, etc.) 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FFA5423-FF06-7842-3D6E-E13396522C5F}"/>
              </a:ext>
            </a:extLst>
          </p:cNvPr>
          <p:cNvSpPr/>
          <p:nvPr/>
        </p:nvSpPr>
        <p:spPr>
          <a:xfrm>
            <a:off x="706771" y="2869501"/>
            <a:ext cx="425885" cy="372999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7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4E2F0-1816-4F15-98BE-33D26990C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685B-49C6-5679-6FCB-4552D6AE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8641-1906-69C9-56DA-476DE503A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875" y="1477679"/>
            <a:ext cx="10346436" cy="232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Attributes measure performance and is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Predict (in advance of the decision) how a given decision will lead to measurable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Compare realized objective outcomes to predicted outcomes after decision implementation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dirty="0">
                <a:solidFill>
                  <a:srgbClr val="000000"/>
                </a:solidFill>
              </a:rPr>
              <a:t>Desired characteristics of measurable attributes: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30F0E-C6B2-7FC5-4981-C33917DD24F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545BDD7-1B6B-3D19-906A-8464469F0762}"/>
              </a:ext>
            </a:extLst>
          </p:cNvPr>
          <p:cNvSpPr txBox="1">
            <a:spLocks/>
          </p:cNvSpPr>
          <p:nvPr/>
        </p:nvSpPr>
        <p:spPr>
          <a:xfrm>
            <a:off x="1464564" y="3683498"/>
            <a:ext cx="9937311" cy="2501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b="1" dirty="0"/>
              <a:t>Unambiguous - </a:t>
            </a:r>
            <a:r>
              <a:rPr lang="en-US" altLang="en-US" dirty="0"/>
              <a:t>Clear relationship to fundamental objectives</a:t>
            </a:r>
          </a:p>
          <a:p>
            <a:pPr>
              <a:defRPr/>
            </a:pPr>
            <a:r>
              <a:rPr lang="en-US" altLang="en-US" b="1" dirty="0"/>
              <a:t>Direct - </a:t>
            </a:r>
            <a:r>
              <a:rPr lang="en-US" altLang="en-US" dirty="0"/>
              <a:t>Clearly related to the consequences of interest</a:t>
            </a:r>
          </a:p>
          <a:p>
            <a:pPr>
              <a:defRPr/>
            </a:pPr>
            <a:r>
              <a:rPr lang="en-US" altLang="en-US" b="1" dirty="0"/>
              <a:t>Comprehensive - </a:t>
            </a:r>
            <a:r>
              <a:rPr lang="en-US" altLang="en-US" dirty="0"/>
              <a:t>Cover full range of possible outcomes</a:t>
            </a:r>
          </a:p>
          <a:p>
            <a:pPr>
              <a:defRPr/>
            </a:pPr>
            <a:r>
              <a:rPr lang="en-US" altLang="en-US" b="1" dirty="0"/>
              <a:t>Operational - </a:t>
            </a:r>
            <a:r>
              <a:rPr lang="en-US" altLang="en-US" dirty="0"/>
              <a:t>Suitable information available</a:t>
            </a:r>
          </a:p>
          <a:p>
            <a:pPr>
              <a:defRPr/>
            </a:pPr>
            <a:r>
              <a:rPr lang="en-US" altLang="en-US" b="1" dirty="0"/>
              <a:t>Understandable- </a:t>
            </a:r>
            <a:r>
              <a:rPr lang="en-US" altLang="en-US" dirty="0"/>
              <a:t>Readily understood and easily communicated</a:t>
            </a:r>
          </a:p>
        </p:txBody>
      </p:sp>
    </p:spTree>
    <p:extLst>
      <p:ext uri="{BB962C8B-B14F-4D97-AF65-F5344CB8AC3E}">
        <p14:creationId xmlns:p14="http://schemas.microsoft.com/office/powerpoint/2010/main" val="9446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B5E5-18AB-4966-B36A-2254E0DA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996A-3732-11E8-30CE-BA80AE07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875" y="1477679"/>
            <a:ext cx="10346436" cy="55620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Attributes measure performance and is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Predict (in advance of the decision) how a given decision will lead to measurable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Compare realized objective outcomes to predicted outcomes after decision implementation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Attribute scales: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1. Natural scale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Objective can be directly measured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Example: $ </a:t>
            </a: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 cost	</a:t>
            </a:r>
            <a:endParaRPr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rPr>
              <a:t>2. Constructed scale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Sliding or relative scale requiring interpretation  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Example: Likert scale (5 = very satisfied…1 = very unsatisfied)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fisher satisfaction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rPr>
              <a:t>3. Proxy scale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Natural attribute that is highly correlated with the objective, but does not directly measure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Example: % of natural range preserved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species genetic diversity </a:t>
            </a:r>
          </a:p>
          <a:p>
            <a:endParaRPr lang="en-US" sz="3600" dirty="0"/>
          </a:p>
        </p:txBody>
      </p:sp>
      <p:pic>
        <p:nvPicPr>
          <p:cNvPr id="6" name="Graphic 5" descr="Dollar with solid fill">
            <a:extLst>
              <a:ext uri="{FF2B5EF4-FFF2-40B4-BE49-F238E27FC236}">
                <a16:creationId xmlns:a16="http://schemas.microsoft.com/office/drawing/2014/main" id="{7FF8AA56-0F94-AD79-4E6B-113760C6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89" y="3344325"/>
            <a:ext cx="914400" cy="914400"/>
          </a:xfrm>
          <a:prstGeom prst="rect">
            <a:avLst/>
          </a:prstGeom>
        </p:spPr>
      </p:pic>
      <p:pic>
        <p:nvPicPr>
          <p:cNvPr id="8" name="Graphic 7" descr="Pyramid with levels with solid fill">
            <a:extLst>
              <a:ext uri="{FF2B5EF4-FFF2-40B4-BE49-F238E27FC236}">
                <a16:creationId xmlns:a16="http://schemas.microsoft.com/office/drawing/2014/main" id="{C00E2F72-379F-92CB-67C3-8CD73103B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489" y="4201448"/>
            <a:ext cx="914400" cy="914400"/>
          </a:xfrm>
          <a:prstGeom prst="rect">
            <a:avLst/>
          </a:prstGeom>
        </p:spPr>
      </p:pic>
      <p:pic>
        <p:nvPicPr>
          <p:cNvPr id="10" name="Graphic 9" descr="Hill scene with solid fill">
            <a:extLst>
              <a:ext uri="{FF2B5EF4-FFF2-40B4-BE49-F238E27FC236}">
                <a16:creationId xmlns:a16="http://schemas.microsoft.com/office/drawing/2014/main" id="{5276B0BB-49A9-F5D1-1880-83D5CAE8D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489" y="5270695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54AA9-8BBE-104A-3806-B8435AEF75EC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4D187-49EB-1C8D-D649-D8B1A11EA7C5}"/>
              </a:ext>
            </a:extLst>
          </p:cNvPr>
          <p:cNvSpPr/>
          <p:nvPr/>
        </p:nvSpPr>
        <p:spPr>
          <a:xfrm>
            <a:off x="144379" y="2803242"/>
            <a:ext cx="11566358" cy="346206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F48E4-DCD3-DDB0-EB3E-77556E08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66E89-2507-E9F9-9309-88BA3EB35ECE}"/>
              </a:ext>
            </a:extLst>
          </p:cNvPr>
          <p:cNvSpPr txBox="1"/>
          <p:nvPr/>
        </p:nvSpPr>
        <p:spPr>
          <a:xfrm>
            <a:off x="0" y="6334780"/>
            <a:ext cx="6538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Thompson, Alex McInturff, Jean Fitts Cochrane, Angela Matz, Jennifer A. Szymanski, James E. Lyons, </a:t>
            </a:r>
            <a:r>
              <a:rPr lang="it-IT" sz="1400" dirty="0"/>
              <a:t>Sarah J. Converse, &amp; Michael C. Runge</a:t>
            </a:r>
            <a:r>
              <a:rPr lang="en-US" sz="1400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6E981C-4D21-9408-EC3D-7828399D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04412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Recall: Values focused vs Alternatives focused thinking: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9CB12-5CDF-5926-D2ED-FAACDB1D6F02}"/>
              </a:ext>
            </a:extLst>
          </p:cNvPr>
          <p:cNvSpPr txBox="1"/>
          <p:nvPr/>
        </p:nvSpPr>
        <p:spPr>
          <a:xfrm>
            <a:off x="929949" y="1409252"/>
            <a:ext cx="5859157" cy="342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60"/>
              </a:spcBef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3600" dirty="0">
                <a:ea typeface="Century Gothic"/>
                <a:cs typeface="Arial" panose="020B0604020202020204" pitchFamily="34" charset="0"/>
                <a:sym typeface="Century Gothic"/>
              </a:rPr>
              <a:t>What are the risks of Alternative focused thinking? </a:t>
            </a:r>
            <a:endParaRPr lang="en-US" sz="2400" dirty="0"/>
          </a:p>
          <a:p>
            <a:pPr marL="742950" lvl="1" indent="-285750">
              <a:spcBef>
                <a:spcPts val="480"/>
              </a:spcBef>
              <a:buClr>
                <a:srgbClr val="7F7F7F"/>
              </a:buClr>
              <a:buSzPts val="2400"/>
              <a:buFont typeface="Courier New"/>
              <a:buChar char="o"/>
            </a:pPr>
            <a:r>
              <a:rPr lang="en-US" sz="2400" dirty="0">
                <a:ea typeface="Century Gothic"/>
                <a:cs typeface="Arial" panose="020B0604020202020204" pitchFamily="34" charset="0"/>
                <a:sym typeface="Century Gothic"/>
              </a:rPr>
              <a:t>We tend to limit ourselves to a smaller set of alternatives</a:t>
            </a:r>
            <a:endParaRPr lang="en-US" sz="4000" dirty="0"/>
          </a:p>
          <a:p>
            <a:pPr marL="742950" lvl="1" indent="-285750">
              <a:spcBef>
                <a:spcPts val="480"/>
              </a:spcBef>
              <a:buClr>
                <a:srgbClr val="7F7F7F"/>
              </a:buClr>
              <a:buSzPts val="2400"/>
              <a:buFont typeface="Courier New"/>
              <a:buChar char="o"/>
            </a:pPr>
            <a:r>
              <a:rPr lang="en-US" sz="2400" dirty="0">
                <a:ea typeface="Century Gothic"/>
                <a:cs typeface="Arial" panose="020B0604020202020204" pitchFamily="34" charset="0"/>
                <a:sym typeface="Century Gothic"/>
              </a:rPr>
              <a:t>We may anchor on the first alternative</a:t>
            </a:r>
          </a:p>
          <a:p>
            <a:pPr marL="742950" lvl="1" indent="-285750">
              <a:spcBef>
                <a:spcPts val="480"/>
              </a:spcBef>
              <a:buClr>
                <a:srgbClr val="7F7F7F"/>
              </a:buClr>
              <a:buSzPts val="2400"/>
              <a:buFont typeface="Courier New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We solve the wrong problem</a:t>
            </a:r>
            <a:r>
              <a:rPr lang="en-US" sz="2400" b="1" dirty="0">
                <a:solidFill>
                  <a:srgbClr val="C00000"/>
                </a:solidFill>
                <a:ea typeface="Century Gothic"/>
                <a:cs typeface="Arial" panose="020B0604020202020204" pitchFamily="34" charset="0"/>
                <a:sym typeface="Century Gothic"/>
              </a:rPr>
              <a:t>  </a:t>
            </a:r>
            <a:endParaRPr lang="en-US" sz="2400" b="1" dirty="0">
              <a:solidFill>
                <a:srgbClr val="C00000"/>
              </a:solidFill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9293A-9227-B3E8-DCFC-4228D33A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54" y="1648991"/>
            <a:ext cx="4825393" cy="3891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30307-B584-1DC3-A108-583891A8839E}"/>
              </a:ext>
            </a:extLst>
          </p:cNvPr>
          <p:cNvSpPr txBox="1"/>
          <p:nvPr/>
        </p:nvSpPr>
        <p:spPr>
          <a:xfrm>
            <a:off x="9136226" y="5386299"/>
            <a:ext cx="170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Parnell &amp; West 2008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EAD8-5CD7-1538-5E4E-CB09104C312C}"/>
              </a:ext>
            </a:extLst>
          </p:cNvPr>
          <p:cNvSpPr txBox="1"/>
          <p:nvPr/>
        </p:nvSpPr>
        <p:spPr>
          <a:xfrm>
            <a:off x="575038" y="5386299"/>
            <a:ext cx="7161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Values are pieces of an objective</a:t>
            </a:r>
          </a:p>
        </p:txBody>
      </p:sp>
    </p:spTree>
    <p:extLst>
      <p:ext uri="{BB962C8B-B14F-4D97-AF65-F5344CB8AC3E}">
        <p14:creationId xmlns:p14="http://schemas.microsoft.com/office/powerpoint/2010/main" val="234013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B8CC0-1842-F943-ED95-B327EFAE4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1AF0-BDA2-3AD4-4217-2BE8BFA3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EEA38-3C65-98BC-757E-2637DE9C7EA6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42C975E-8E1B-5FF3-631D-B2A8A58DA5C7}"/>
              </a:ext>
            </a:extLst>
          </p:cNvPr>
          <p:cNvSpPr txBox="1">
            <a:spLocks/>
          </p:cNvSpPr>
          <p:nvPr/>
        </p:nvSpPr>
        <p:spPr>
          <a:xfrm>
            <a:off x="1828800" y="1432592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Constructed attributes – Example 1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 </a:t>
            </a:r>
            <a:endParaRPr lang="en-US" sz="32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9FE2CAE-12AE-A582-B6E1-2049831B1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370879"/>
            <a:ext cx="8686800" cy="367699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000" dirty="0">
                <a:solidFill>
                  <a:schemeClr val="tx1"/>
                </a:solidFill>
                <a:ea typeface="MS PGothic" charset="0"/>
              </a:rPr>
              <a:t>Objective: Minimize Wetland Development Impacts:</a:t>
            </a:r>
            <a:endParaRPr lang="en-US" dirty="0">
              <a:solidFill>
                <a:schemeClr val="tx1"/>
              </a:solidFill>
              <a:latin typeface="+mn-lt"/>
              <a:ea typeface="MS PGothic" charset="0"/>
            </a:endParaRP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600" b="1" dirty="0">
                <a:solidFill>
                  <a:schemeClr val="tx1"/>
                </a:solidFill>
                <a:ea typeface="MS PGothic" charset="0"/>
              </a:rPr>
              <a:t>         </a:t>
            </a:r>
            <a:r>
              <a:rPr lang="en-US" sz="2600" b="1" u="sng" dirty="0">
                <a:solidFill>
                  <a:schemeClr val="tx1"/>
                </a:solidFill>
                <a:ea typeface="MS PGothic" charset="0"/>
              </a:rPr>
              <a:t>Development impacts (scale 0-5)</a:t>
            </a:r>
            <a:endParaRPr lang="en-US" b="1" u="sng" dirty="0">
              <a:solidFill>
                <a:schemeClr val="tx1"/>
              </a:solidFill>
              <a:latin typeface="+mn-lt"/>
              <a:ea typeface="MS PGothic" charset="0"/>
            </a:endParaRP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0 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	No loss of riparian areas and ≥ 300 acres estuary restored 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1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 	No loss of riparian areas and &lt; 300 acres estuary restored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2 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	No loss of riparian areas and no loss of estuary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3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 	Loss of &lt; 300 acres riparian area and &lt; 300 acres of estuary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4 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	Loss of &lt; 300 acres riparian area and ≥ 300 acres of estuary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5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 	Loss of ≥ 300 acres riparian area and ≥ 300 acres of estuary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C3AD04-B98C-CEB4-329B-BEE07637541A}"/>
              </a:ext>
            </a:extLst>
          </p:cNvPr>
          <p:cNvSpPr/>
          <p:nvPr/>
        </p:nvSpPr>
        <p:spPr>
          <a:xfrm>
            <a:off x="1233889" y="2370879"/>
            <a:ext cx="8686800" cy="3589246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0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4D80-1D85-532D-C91B-BB704FC2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D359-BF9E-44AF-D4B4-53493EB4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5DE2E-462E-8B4F-C17B-178309C31174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22E98A6-9E46-4F78-2228-70FAF14CC7A5}"/>
              </a:ext>
            </a:extLst>
          </p:cNvPr>
          <p:cNvSpPr txBox="1">
            <a:spLocks/>
          </p:cNvSpPr>
          <p:nvPr/>
        </p:nvSpPr>
        <p:spPr>
          <a:xfrm>
            <a:off x="1828800" y="1432592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Constructed attributes – Example 2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 </a:t>
            </a:r>
            <a:endParaRPr lang="en-US" sz="32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4EA326E-DE95-848D-11A9-56E9CC6A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223"/>
            <a:ext cx="9753600" cy="3611987"/>
          </a:xfrm>
          <a:ln w="76200">
            <a:solidFill>
              <a:schemeClr val="accent5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881063" lvl="1" indent="-45720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Infant APGAR scores :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1.  activity and muscle tone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2.  pulse (heart rate)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3.  grimace response ("reflex irritability")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4.  appearance (skin coloration) </a:t>
            </a:r>
          </a:p>
          <a:p>
            <a:pPr marL="1371600" lvl="2" indent="-457200">
              <a:buAutoNum type="arabicPeriod" startAt="5"/>
              <a:defRPr/>
            </a:pPr>
            <a:r>
              <a:rPr lang="en-US" sz="2400" dirty="0">
                <a:ea typeface="ＭＳ Ｐゴシック" charset="0"/>
              </a:rPr>
              <a:t>respiration (breathing rate and effort) </a:t>
            </a:r>
          </a:p>
          <a:p>
            <a:pPr marL="914400" lvl="2" indent="0">
              <a:buNone/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marL="376238" indent="-400050">
              <a:buNone/>
              <a:defRPr/>
            </a:pPr>
            <a:r>
              <a:rPr lang="en-US" sz="2000" dirty="0">
                <a:ea typeface="ＭＳ Ｐゴシック" charset="0"/>
                <a:cs typeface="+mn-cs"/>
              </a:rPr>
              <a:t>Each is scored on a scale of 0 to 2.  </a:t>
            </a:r>
          </a:p>
          <a:p>
            <a:pPr marL="376238" indent="-400050">
              <a:buNone/>
              <a:defRPr/>
            </a:pPr>
            <a:r>
              <a:rPr lang="en-US" sz="2000" dirty="0">
                <a:ea typeface="ＭＳ Ｐゴシック" charset="0"/>
                <a:cs typeface="+mn-cs"/>
              </a:rPr>
              <a:t>Scores are added for the total APGAR score; &gt; 7 is a healthy baby</a:t>
            </a:r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E36A-4C6C-79BA-397C-3EAD54B14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0F1B-E16E-A677-D656-3B970ED5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57236-A8BA-2705-C781-8C49B984AE6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35BB315-6C9E-6B72-166F-8F28255E21D2}"/>
              </a:ext>
            </a:extLst>
          </p:cNvPr>
          <p:cNvSpPr txBox="1">
            <a:spLocks/>
          </p:cNvSpPr>
          <p:nvPr/>
        </p:nvSpPr>
        <p:spPr>
          <a:xfrm>
            <a:off x="1828800" y="1432592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Proxy attributes – Example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1215B-D566-1990-9839-2B90D47A6EF0}"/>
              </a:ext>
            </a:extLst>
          </p:cNvPr>
          <p:cNvSpPr txBox="1"/>
          <p:nvPr/>
        </p:nvSpPr>
        <p:spPr>
          <a:xfrm>
            <a:off x="2822089" y="2686717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Minimize student boredom </a:t>
            </a:r>
          </a:p>
          <a:p>
            <a:pPr marL="508000" lvl="1" indent="0">
              <a:buNone/>
            </a:pPr>
            <a:r>
              <a:rPr lang="en-US" sz="4400" dirty="0">
                <a:ea typeface="MS PGothic" charset="0"/>
                <a:sym typeface="Wingdings" charset="0"/>
              </a:rPr>
              <a:t> </a:t>
            </a:r>
            <a:r>
              <a:rPr lang="en-US" sz="4400" dirty="0">
                <a:solidFill>
                  <a:srgbClr val="C00000"/>
                </a:solidFill>
                <a:ea typeface="MS PGothic" charset="0"/>
                <a:sym typeface="Wingdings" charset="0"/>
              </a:rPr>
              <a:t># of yawns</a:t>
            </a:r>
          </a:p>
        </p:txBody>
      </p:sp>
      <p:pic>
        <p:nvPicPr>
          <p:cNvPr id="12" name="Video 10" title="Man yawning">
            <a:hlinkClick r:id="" action="ppaction://media"/>
            <a:extLst>
              <a:ext uri="{FF2B5EF4-FFF2-40B4-BE49-F238E27FC236}">
                <a16:creationId xmlns:a16="http://schemas.microsoft.com/office/drawing/2014/main" id="{D6B11222-241C-95AC-CFE5-9E104CF6D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8947" y="3298354"/>
            <a:ext cx="4748463" cy="26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725CEF-9CF2-89AD-38E6-C7B6BE758738}"/>
              </a:ext>
            </a:extLst>
          </p:cNvPr>
          <p:cNvGraphicFramePr>
            <a:graphicFrameLocks noGrp="1"/>
          </p:cNvGraphicFramePr>
          <p:nvPr/>
        </p:nvGraphicFramePr>
        <p:xfrm>
          <a:off x="1129284" y="2166019"/>
          <a:ext cx="9933431" cy="3902371"/>
        </p:xfrm>
        <a:graphic>
          <a:graphicData uri="http://schemas.openxmlformats.org/drawingml/2006/table">
            <a:tbl>
              <a:tblPr/>
              <a:tblGrid>
                <a:gridCol w="344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Objective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Direction</a:t>
                      </a: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3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Attribute</a:t>
                      </a:r>
                      <a:endParaRPr lang="en-US" sz="3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Minimize costs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Minimize (↓)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Maximize occupancy probability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Maximize (↑)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Minimize extinction probability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Minimize (↓)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Maximize hunter satisfaction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Maximize (↑)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B25CA7-5698-7B6F-39EE-13C2457F3CB4}"/>
              </a:ext>
            </a:extLst>
          </p:cNvPr>
          <p:cNvSpPr txBox="1"/>
          <p:nvPr/>
        </p:nvSpPr>
        <p:spPr>
          <a:xfrm>
            <a:off x="7893558" y="2851819"/>
            <a:ext cx="2402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M$/yr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F0C7B-9D44-0FFF-95B6-BDD170CDEAF8}"/>
              </a:ext>
            </a:extLst>
          </p:cNvPr>
          <p:cNvSpPr txBox="1"/>
          <p:nvPr/>
        </p:nvSpPr>
        <p:spPr>
          <a:xfrm>
            <a:off x="7510272" y="3681982"/>
            <a:ext cx="3169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Probability (0-1)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EC99E-DC4F-0E55-B5B7-102C8889A443}"/>
              </a:ext>
            </a:extLst>
          </p:cNvPr>
          <p:cNvSpPr txBox="1"/>
          <p:nvPr/>
        </p:nvSpPr>
        <p:spPr>
          <a:xfrm>
            <a:off x="7510272" y="4512145"/>
            <a:ext cx="3169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Probability (0-1)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C0B94-2955-A074-95D4-D56256468C85}"/>
              </a:ext>
            </a:extLst>
          </p:cNvPr>
          <p:cNvSpPr txBox="1"/>
          <p:nvPr/>
        </p:nvSpPr>
        <p:spPr>
          <a:xfrm>
            <a:off x="7015351" y="5136380"/>
            <a:ext cx="4047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800" b="0" u="none" strike="noStrike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Harvest Success Rate </a:t>
            </a:r>
          </a:p>
          <a:p>
            <a:pPr algn="ctr" fontAlgn="b"/>
            <a:r>
              <a:rPr lang="en-US" sz="2800" b="0" u="none" strike="noStrike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(# harvested/# permits)</a:t>
            </a:r>
            <a:endParaRPr lang="en-US" sz="2800" b="0" i="0" u="none" strike="noStrike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46153-0C29-8339-1814-26255DD96B74}"/>
              </a:ext>
            </a:extLst>
          </p:cNvPr>
          <p:cNvSpPr txBox="1"/>
          <p:nvPr/>
        </p:nvSpPr>
        <p:spPr>
          <a:xfrm rot="5400000">
            <a:off x="10882285" y="3886372"/>
            <a:ext cx="1404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cs typeface="Arial"/>
              </a:rPr>
              <a:t>Natural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B0729-BF83-EFBE-DBF4-AF1B95C6F66A}"/>
              </a:ext>
            </a:extLst>
          </p:cNvPr>
          <p:cNvSpPr txBox="1"/>
          <p:nvPr/>
        </p:nvSpPr>
        <p:spPr>
          <a:xfrm>
            <a:off x="11077234" y="5382600"/>
            <a:ext cx="1014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cs typeface="Arial"/>
              </a:rPr>
              <a:t>Proxy</a:t>
            </a:r>
            <a:endParaRPr lang="en-US" sz="2400" dirty="0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28F910D-8C44-E113-4C1D-87A4BFE437C7}"/>
              </a:ext>
            </a:extLst>
          </p:cNvPr>
          <p:cNvSpPr/>
          <p:nvPr/>
        </p:nvSpPr>
        <p:spPr>
          <a:xfrm>
            <a:off x="11174350" y="2851819"/>
            <a:ext cx="179450" cy="2121408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EA2A06-96D1-5854-EF2F-842EA822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Create measurable attributes (the units)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F7A33-2C66-7FF1-1C6F-854EA8F9C186}"/>
              </a:ext>
            </a:extLst>
          </p:cNvPr>
          <p:cNvSpPr txBox="1"/>
          <p:nvPr/>
        </p:nvSpPr>
        <p:spPr>
          <a:xfrm>
            <a:off x="1129284" y="1493384"/>
            <a:ext cx="664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4506D-C405-5A89-6C3B-CBB15E5BD6D3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239890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5" grpId="0"/>
      <p:bldP spid="9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5F320-7964-BEB8-7ECA-12D2E83F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431B-29EA-A246-A6F7-DF77C71E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57"/>
            <a:ext cx="10515600" cy="1325563"/>
          </a:xfrm>
        </p:spPr>
        <p:txBody>
          <a:bodyPr/>
          <a:lstStyle/>
          <a:p>
            <a:r>
              <a:rPr lang="en-US" dirty="0"/>
              <a:t>Example - What are the attribute types?</a:t>
            </a:r>
          </a:p>
        </p:txBody>
      </p:sp>
      <p:grpSp>
        <p:nvGrpSpPr>
          <p:cNvPr id="4" name="Google Shape;613;p54">
            <a:extLst>
              <a:ext uri="{FF2B5EF4-FFF2-40B4-BE49-F238E27FC236}">
                <a16:creationId xmlns:a16="http://schemas.microsoft.com/office/drawing/2014/main" id="{3A67DC99-A845-5D7D-6AC3-8D78B146BAB0}"/>
              </a:ext>
            </a:extLst>
          </p:cNvPr>
          <p:cNvGrpSpPr/>
          <p:nvPr/>
        </p:nvGrpSpPr>
        <p:grpSpPr>
          <a:xfrm>
            <a:off x="1720611" y="1505069"/>
            <a:ext cx="8476457" cy="4250207"/>
            <a:chOff x="292099" y="2353468"/>
            <a:chExt cx="8476457" cy="3921016"/>
          </a:xfrm>
        </p:grpSpPr>
        <p:sp>
          <p:nvSpPr>
            <p:cNvPr id="5" name="Google Shape;614;p54">
              <a:extLst>
                <a:ext uri="{FF2B5EF4-FFF2-40B4-BE49-F238E27FC236}">
                  <a16:creationId xmlns:a16="http://schemas.microsoft.com/office/drawing/2014/main" id="{798F56A3-24A4-724A-6B65-4E64C398864F}"/>
                </a:ext>
              </a:extLst>
            </p:cNvPr>
            <p:cNvSpPr txBox="1"/>
            <p:nvPr/>
          </p:nvSpPr>
          <p:spPr>
            <a:xfrm>
              <a:off x="2697163" y="2353468"/>
              <a:ext cx="3551237" cy="596271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Protect and preserve hemlock</a:t>
              </a:r>
              <a:endParaRPr/>
            </a:p>
          </p:txBody>
        </p:sp>
        <p:sp>
          <p:nvSpPr>
            <p:cNvPr id="6" name="Google Shape;615;p54">
              <a:extLst>
                <a:ext uri="{FF2B5EF4-FFF2-40B4-BE49-F238E27FC236}">
                  <a16:creationId xmlns:a16="http://schemas.microsoft.com/office/drawing/2014/main" id="{FA726017-71B0-EC13-BFAB-21739C67F1C8}"/>
                </a:ext>
              </a:extLst>
            </p:cNvPr>
            <p:cNvSpPr txBox="1"/>
            <p:nvPr/>
          </p:nvSpPr>
          <p:spPr>
            <a:xfrm>
              <a:off x="292099" y="3352800"/>
              <a:ext cx="2106613" cy="646331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Hemlock stand health</a:t>
              </a:r>
              <a:endParaRPr/>
            </a:p>
          </p:txBody>
        </p:sp>
        <p:sp>
          <p:nvSpPr>
            <p:cNvPr id="7" name="Google Shape;616;p54">
              <a:extLst>
                <a:ext uri="{FF2B5EF4-FFF2-40B4-BE49-F238E27FC236}">
                  <a16:creationId xmlns:a16="http://schemas.microsoft.com/office/drawing/2014/main" id="{65C06178-BF63-4CFA-8197-26C03676FFB6}"/>
                </a:ext>
              </a:extLst>
            </p:cNvPr>
            <p:cNvSpPr txBox="1"/>
            <p:nvPr/>
          </p:nvSpPr>
          <p:spPr>
            <a:xfrm>
              <a:off x="4254499" y="3352800"/>
              <a:ext cx="2139156" cy="92333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Hemlock component of stand</a:t>
              </a:r>
              <a:endParaRPr dirty="0"/>
            </a:p>
          </p:txBody>
        </p:sp>
        <p:sp>
          <p:nvSpPr>
            <p:cNvPr id="8" name="Google Shape;617;p54">
              <a:extLst>
                <a:ext uri="{FF2B5EF4-FFF2-40B4-BE49-F238E27FC236}">
                  <a16:creationId xmlns:a16="http://schemas.microsoft.com/office/drawing/2014/main" id="{2EBB258A-DB01-BC6D-162F-1EE5E122D28A}"/>
                </a:ext>
              </a:extLst>
            </p:cNvPr>
            <p:cNvSpPr txBox="1"/>
            <p:nvPr/>
          </p:nvSpPr>
          <p:spPr>
            <a:xfrm>
              <a:off x="362926" y="4458602"/>
              <a:ext cx="1964958" cy="1815882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Minimize: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(% of mortality &amp; defoliation)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 = &lt;10  &amp; &lt;10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 = &lt;10 &amp; 11-20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 = 11-25 &amp; 21-50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4 = &gt;25 &amp; &gt;50</a:t>
              </a:r>
              <a:endParaRPr/>
            </a:p>
          </p:txBody>
        </p:sp>
        <p:sp>
          <p:nvSpPr>
            <p:cNvPr id="9" name="Google Shape;618;p54">
              <a:extLst>
                <a:ext uri="{FF2B5EF4-FFF2-40B4-BE49-F238E27FC236}">
                  <a16:creationId xmlns:a16="http://schemas.microsoft.com/office/drawing/2014/main" id="{3B9072E5-082D-005E-95B0-2040206C5AF2}"/>
                </a:ext>
              </a:extLst>
            </p:cNvPr>
            <p:cNvSpPr txBox="1"/>
            <p:nvPr/>
          </p:nvSpPr>
          <p:spPr>
            <a:xfrm>
              <a:off x="2602703" y="3352800"/>
              <a:ext cx="1446213" cy="596271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Stand size</a:t>
              </a:r>
              <a:endParaRPr/>
            </a:p>
          </p:txBody>
        </p:sp>
        <p:sp>
          <p:nvSpPr>
            <p:cNvPr id="10" name="Google Shape;619;p54">
              <a:extLst>
                <a:ext uri="{FF2B5EF4-FFF2-40B4-BE49-F238E27FC236}">
                  <a16:creationId xmlns:a16="http://schemas.microsoft.com/office/drawing/2014/main" id="{DA9D667F-C216-0B19-3F18-D02CE8B8E339}"/>
                </a:ext>
              </a:extLst>
            </p:cNvPr>
            <p:cNvSpPr txBox="1"/>
            <p:nvPr/>
          </p:nvSpPr>
          <p:spPr>
            <a:xfrm>
              <a:off x="6629400" y="3352800"/>
              <a:ext cx="2139156" cy="596233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Stand structure</a:t>
              </a:r>
              <a:endParaRPr dirty="0"/>
            </a:p>
          </p:txBody>
        </p:sp>
        <p:sp>
          <p:nvSpPr>
            <p:cNvPr id="11" name="Google Shape;620;p54">
              <a:extLst>
                <a:ext uri="{FF2B5EF4-FFF2-40B4-BE49-F238E27FC236}">
                  <a16:creationId xmlns:a16="http://schemas.microsoft.com/office/drawing/2014/main" id="{1CC724F6-28E6-D976-ECE0-127CA94AA89F}"/>
                </a:ext>
              </a:extLst>
            </p:cNvPr>
            <p:cNvSpPr txBox="1"/>
            <p:nvPr/>
          </p:nvSpPr>
          <p:spPr>
            <a:xfrm>
              <a:off x="2602704" y="4807168"/>
              <a:ext cx="1446213" cy="766635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Maximize: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Stand acres</a:t>
              </a:r>
              <a:endParaRPr/>
            </a:p>
          </p:txBody>
        </p:sp>
        <p:sp>
          <p:nvSpPr>
            <p:cNvPr id="12" name="Google Shape;621;p54">
              <a:extLst>
                <a:ext uri="{FF2B5EF4-FFF2-40B4-BE49-F238E27FC236}">
                  <a16:creationId xmlns:a16="http://schemas.microsoft.com/office/drawing/2014/main" id="{B1AC5C44-61FF-02A3-5D23-F1ADBABB315F}"/>
                </a:ext>
              </a:extLst>
            </p:cNvPr>
            <p:cNvSpPr txBox="1"/>
            <p:nvPr/>
          </p:nvSpPr>
          <p:spPr>
            <a:xfrm>
              <a:off x="4600970" y="4790280"/>
              <a:ext cx="1446213" cy="1077218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Maximize: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% of hemlock overstory</a:t>
              </a:r>
              <a:endParaRPr sz="1600" b="0" i="0" u="none" strike="noStrike" cap="none">
                <a:solidFill>
                  <a:srgbClr val="2F5897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3" name="Google Shape;622;p54">
              <a:extLst>
                <a:ext uri="{FF2B5EF4-FFF2-40B4-BE49-F238E27FC236}">
                  <a16:creationId xmlns:a16="http://schemas.microsoft.com/office/drawing/2014/main" id="{97D79E6E-63DE-3318-97BF-07A92CCF5894}"/>
                </a:ext>
              </a:extLst>
            </p:cNvPr>
            <p:cNvSpPr txBox="1"/>
            <p:nvPr/>
          </p:nvSpPr>
          <p:spPr>
            <a:xfrm>
              <a:off x="6975871" y="4825425"/>
              <a:ext cx="1446213" cy="83099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Minimize: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% of understory</a:t>
              </a:r>
              <a:endParaRPr/>
            </a:p>
          </p:txBody>
        </p:sp>
        <p:cxnSp>
          <p:nvCxnSpPr>
            <p:cNvPr id="14" name="Google Shape;623;p54">
              <a:extLst>
                <a:ext uri="{FF2B5EF4-FFF2-40B4-BE49-F238E27FC236}">
                  <a16:creationId xmlns:a16="http://schemas.microsoft.com/office/drawing/2014/main" id="{DDE5F456-4413-3AB8-22F1-41BAB3773F7A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>
              <a:off x="1345406" y="3999131"/>
              <a:ext cx="0" cy="459600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" name="Google Shape;624;p54">
              <a:extLst>
                <a:ext uri="{FF2B5EF4-FFF2-40B4-BE49-F238E27FC236}">
                  <a16:creationId xmlns:a16="http://schemas.microsoft.com/office/drawing/2014/main" id="{7615CF89-7A41-99EB-F7E4-836E227160F9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3325810" y="3949071"/>
              <a:ext cx="0" cy="858000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6" name="Google Shape;625;p54">
              <a:extLst>
                <a:ext uri="{FF2B5EF4-FFF2-40B4-BE49-F238E27FC236}">
                  <a16:creationId xmlns:a16="http://schemas.microsoft.com/office/drawing/2014/main" id="{C83EC309-110A-C195-36E9-27355F84194F}"/>
                </a:ext>
              </a:extLst>
            </p:cNvPr>
            <p:cNvCxnSpPr>
              <a:stCxn id="7" idx="2"/>
              <a:endCxn id="12" idx="0"/>
            </p:cNvCxnSpPr>
            <p:nvPr/>
          </p:nvCxnSpPr>
          <p:spPr>
            <a:xfrm>
              <a:off x="5324077" y="4276130"/>
              <a:ext cx="0" cy="514200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" name="Google Shape;626;p54">
              <a:extLst>
                <a:ext uri="{FF2B5EF4-FFF2-40B4-BE49-F238E27FC236}">
                  <a16:creationId xmlns:a16="http://schemas.microsoft.com/office/drawing/2014/main" id="{7E82EFE2-468D-23DF-1AC0-D08264C1503F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>
              <a:off x="7698978" y="3949033"/>
              <a:ext cx="0" cy="876392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8" name="Google Shape;627;p54">
              <a:extLst>
                <a:ext uri="{FF2B5EF4-FFF2-40B4-BE49-F238E27FC236}">
                  <a16:creationId xmlns:a16="http://schemas.microsoft.com/office/drawing/2014/main" id="{157527D5-CA9E-3E72-8648-A0270C5D520E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rot="5400000">
              <a:off x="2707432" y="1587589"/>
              <a:ext cx="403200" cy="31275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9" name="Google Shape;628;p54">
              <a:extLst>
                <a:ext uri="{FF2B5EF4-FFF2-40B4-BE49-F238E27FC236}">
                  <a16:creationId xmlns:a16="http://schemas.microsoft.com/office/drawing/2014/main" id="{9E99B2EB-BFE4-91BB-F7BE-F55BA7F86D52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rot="16200000" flipH="1">
              <a:off x="5884350" y="1538171"/>
              <a:ext cx="403061" cy="3226196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0" name="Google Shape;629;p54">
              <a:extLst>
                <a:ext uri="{FF2B5EF4-FFF2-40B4-BE49-F238E27FC236}">
                  <a16:creationId xmlns:a16="http://schemas.microsoft.com/office/drawing/2014/main" id="{E6B6133D-64F3-0E6C-3EF3-5322022C898E}"/>
                </a:ext>
              </a:extLst>
            </p:cNvPr>
            <p:cNvCxnSpPr>
              <a:stCxn id="5" idx="2"/>
              <a:endCxn id="9" idx="0"/>
            </p:cNvCxnSpPr>
            <p:nvPr/>
          </p:nvCxnSpPr>
          <p:spPr>
            <a:xfrm rot="5400000">
              <a:off x="3697732" y="2577889"/>
              <a:ext cx="403200" cy="1146900"/>
            </a:xfrm>
            <a:prstGeom prst="bentConnector3">
              <a:avLst>
                <a:gd name="adj1" fmla="val 49926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" name="Google Shape;630;p54">
              <a:extLst>
                <a:ext uri="{FF2B5EF4-FFF2-40B4-BE49-F238E27FC236}">
                  <a16:creationId xmlns:a16="http://schemas.microsoft.com/office/drawing/2014/main" id="{854ED076-BAEF-1846-DA39-32F1A7C54F3B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rot="-5400000" flipH="1">
              <a:off x="4696882" y="2725639"/>
              <a:ext cx="403200" cy="851400"/>
            </a:xfrm>
            <a:prstGeom prst="bentConnector3">
              <a:avLst>
                <a:gd name="adj1" fmla="val 49926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22" name="Google Shape;631;p54">
            <a:extLst>
              <a:ext uri="{FF2B5EF4-FFF2-40B4-BE49-F238E27FC236}">
                <a16:creationId xmlns:a16="http://schemas.microsoft.com/office/drawing/2014/main" id="{37BDBB84-091D-9296-B3F4-2F06874B10F4}"/>
              </a:ext>
            </a:extLst>
          </p:cNvPr>
          <p:cNvSpPr/>
          <p:nvPr/>
        </p:nvSpPr>
        <p:spPr>
          <a:xfrm>
            <a:off x="8940104" y="5973508"/>
            <a:ext cx="33241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Adapted from Blomquist et al. (2010)</a:t>
            </a:r>
            <a:endParaRPr>
              <a:latin typeface="+mn-lt"/>
            </a:endParaRPr>
          </a:p>
        </p:txBody>
      </p:sp>
      <p:sp>
        <p:nvSpPr>
          <p:cNvPr id="23" name="Google Shape;656;p55">
            <a:extLst>
              <a:ext uri="{FF2B5EF4-FFF2-40B4-BE49-F238E27FC236}">
                <a16:creationId xmlns:a16="http://schemas.microsoft.com/office/drawing/2014/main" id="{C1337B67-64C9-D2E2-335A-114615170D3C}"/>
              </a:ext>
            </a:extLst>
          </p:cNvPr>
          <p:cNvSpPr txBox="1"/>
          <p:nvPr/>
        </p:nvSpPr>
        <p:spPr>
          <a:xfrm>
            <a:off x="8529192" y="5130764"/>
            <a:ext cx="1371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Proxy</a:t>
            </a:r>
            <a:endParaRPr dirty="0"/>
          </a:p>
        </p:txBody>
      </p:sp>
      <p:sp>
        <p:nvSpPr>
          <p:cNvPr id="24" name="Google Shape;657;p55">
            <a:extLst>
              <a:ext uri="{FF2B5EF4-FFF2-40B4-BE49-F238E27FC236}">
                <a16:creationId xmlns:a16="http://schemas.microsoft.com/office/drawing/2014/main" id="{2DB9FABB-5415-5560-CD26-54250B591FCF}"/>
              </a:ext>
            </a:extLst>
          </p:cNvPr>
          <p:cNvSpPr txBox="1"/>
          <p:nvPr/>
        </p:nvSpPr>
        <p:spPr>
          <a:xfrm>
            <a:off x="4122047" y="4997862"/>
            <a:ext cx="1371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Natural</a:t>
            </a:r>
            <a:endParaRPr/>
          </a:p>
        </p:txBody>
      </p:sp>
      <p:sp>
        <p:nvSpPr>
          <p:cNvPr id="25" name="Google Shape;658;p55">
            <a:extLst>
              <a:ext uri="{FF2B5EF4-FFF2-40B4-BE49-F238E27FC236}">
                <a16:creationId xmlns:a16="http://schemas.microsoft.com/office/drawing/2014/main" id="{DA4714C1-7DA8-3135-32F8-F58D901F52C2}"/>
              </a:ext>
            </a:extLst>
          </p:cNvPr>
          <p:cNvSpPr txBox="1"/>
          <p:nvPr/>
        </p:nvSpPr>
        <p:spPr>
          <a:xfrm>
            <a:off x="1950648" y="5790151"/>
            <a:ext cx="1820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Constructed</a:t>
            </a:r>
            <a:endParaRPr dirty="0"/>
          </a:p>
        </p:txBody>
      </p:sp>
      <p:sp>
        <p:nvSpPr>
          <p:cNvPr id="26" name="Google Shape;659;p55">
            <a:extLst>
              <a:ext uri="{FF2B5EF4-FFF2-40B4-BE49-F238E27FC236}">
                <a16:creationId xmlns:a16="http://schemas.microsoft.com/office/drawing/2014/main" id="{D5F04EAE-EB31-14A8-020D-FCDB324C0622}"/>
              </a:ext>
            </a:extLst>
          </p:cNvPr>
          <p:cNvSpPr txBox="1"/>
          <p:nvPr/>
        </p:nvSpPr>
        <p:spPr>
          <a:xfrm>
            <a:off x="6142794" y="5314121"/>
            <a:ext cx="1371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Natural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B745C-BDE9-41CA-4439-EB400054803C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6068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453DB-7D8E-3C1F-420C-6CC681E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0AD292-6EFA-4D36-BB83-DCF55B8AE861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8C1BEF-82EC-C38A-F907-7A4E21EDF9DC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Skills Check Task 3-4</a:t>
            </a:r>
          </a:p>
        </p:txBody>
      </p:sp>
      <p:sp>
        <p:nvSpPr>
          <p:cNvPr id="4" name="Google Shape;225;p18">
            <a:extLst>
              <a:ext uri="{FF2B5EF4-FFF2-40B4-BE49-F238E27FC236}">
                <a16:creationId xmlns:a16="http://schemas.microsoft.com/office/drawing/2014/main" id="{9B9B1E2E-89F1-FF15-5EB3-801CB605AC1A}"/>
              </a:ext>
            </a:extLst>
          </p:cNvPr>
          <p:cNvSpPr txBox="1">
            <a:spLocks/>
          </p:cNvSpPr>
          <p:nvPr/>
        </p:nvSpPr>
        <p:spPr>
          <a:xfrm>
            <a:off x="689941" y="1885363"/>
            <a:ext cx="11325596" cy="4387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TASK 3: Measurable attributes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Describe measurable attributes for your fundamental objectives and determine attribute type.</a:t>
            </a:r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endParaRPr lang="en-US" sz="4400" b="1" dirty="0"/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TASK 4: Share objectives</a:t>
            </a:r>
          </a:p>
          <a:p>
            <a:pPr marL="400050" lvl="0" indent="-4000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  <a:defRPr/>
            </a:pPr>
            <a:r>
              <a:rPr lang="en-US" sz="3200" kern="0" dirty="0">
                <a:solidFill>
                  <a:srgbClr val="000000"/>
                </a:solidFill>
                <a:ea typeface="MS PGothic" charset="0"/>
                <a:cs typeface="Arial"/>
                <a:sym typeface="Arial"/>
              </a:rPr>
              <a:t>Each group will share your objectives (fundamental/means/strategic/process) and your attributes</a:t>
            </a:r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endParaRPr 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1593E-3002-7B0C-B35A-18DCB5CD53AB}"/>
              </a:ext>
            </a:extLst>
          </p:cNvPr>
          <p:cNvSpPr txBox="1"/>
          <p:nvPr/>
        </p:nvSpPr>
        <p:spPr>
          <a:xfrm>
            <a:off x="63169" y="1213673"/>
            <a:ext cx="12192000" cy="73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Lizard example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977869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3F9EC-F18D-0D97-18AE-6C02A8E0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93C8-BFBF-89CA-9C75-E844CA45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1"/>
            <a:ext cx="10644368" cy="428390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dirty="0">
                <a:solidFill>
                  <a:schemeClr val="dk1"/>
                </a:solidFill>
              </a:rPr>
              <a:t>Structure objectives</a:t>
            </a:r>
            <a:br>
              <a:rPr lang="en-US" sz="4000" dirty="0"/>
            </a:br>
            <a:r>
              <a:rPr lang="en-US" sz="4000" dirty="0"/>
              <a:t>4. </a:t>
            </a:r>
            <a:r>
              <a:rPr lang="en-US" sz="4000" dirty="0">
                <a:solidFill>
                  <a:schemeClr val="dk1"/>
                </a:solidFill>
              </a:rPr>
              <a:t>Create measurable attributes for each objective</a:t>
            </a:r>
            <a:br>
              <a:rPr lang="en-US" sz="4000" dirty="0"/>
            </a:br>
            <a:r>
              <a:rPr lang="en-US" sz="4000" b="1" i="1" u="sng" dirty="0">
                <a:solidFill>
                  <a:schemeClr val="dk1"/>
                </a:solidFill>
              </a:rPr>
              <a:t>Repeat as needed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DA2D4-A515-40DB-C44B-FB5B6CCB2843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4C13E-D812-0910-1085-6866F7F61E76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A1A2E1C-573D-86BE-5BD1-712FC60851ED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01F56-7150-11C2-DDFB-9F854F0487CC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885E5AA-2BFE-2C7F-E5F0-4208152DB4E7}"/>
              </a:ext>
            </a:extLst>
          </p:cNvPr>
          <p:cNvSpPr/>
          <p:nvPr/>
        </p:nvSpPr>
        <p:spPr>
          <a:xfrm>
            <a:off x="976696" y="3423739"/>
            <a:ext cx="567559" cy="86707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29BD0-D96A-E640-6229-5A0F43E4F322}"/>
              </a:ext>
            </a:extLst>
          </p:cNvPr>
          <p:cNvSpPr txBox="1"/>
          <p:nvPr/>
        </p:nvSpPr>
        <p:spPr>
          <a:xfrm>
            <a:off x="80657" y="349701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3117204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BB25-0890-8D80-E5B5-D4CEF9D2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CF5C02-B233-DC82-31EF-D46497A552EB}"/>
              </a:ext>
            </a:extLst>
          </p:cNvPr>
          <p:cNvSpPr txBox="1">
            <a:spLocks/>
          </p:cNvSpPr>
          <p:nvPr/>
        </p:nvSpPr>
        <p:spPr>
          <a:xfrm>
            <a:off x="561333" y="423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Repeat as needed: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493BA-7095-C979-ADE3-C17EB3D6184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5F49D-F5A2-7BAB-1F57-2B700D51C74D}"/>
              </a:ext>
            </a:extLst>
          </p:cNvPr>
          <p:cNvSpPr txBox="1"/>
          <p:nvPr/>
        </p:nvSpPr>
        <p:spPr>
          <a:xfrm>
            <a:off x="561333" y="1627503"/>
            <a:ext cx="11258978" cy="4807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You may have to go around the SDM track before the objectives are fully understood</a:t>
            </a:r>
          </a:p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 </a:t>
            </a:r>
          </a:p>
          <a:p>
            <a:pPr eaLnBrk="1" hangingPunct="1"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Experiment with your objectives in a tentative decision process, asking: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Can these distinguish among alternatives?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Are they really distinct and independent?  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Could you be comfortable with a decision reached with these objectives?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Could you explain your choice to others &amp; the public? 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If not, what’s missing? </a:t>
            </a:r>
          </a:p>
        </p:txBody>
      </p:sp>
    </p:spTree>
    <p:extLst>
      <p:ext uri="{BB962C8B-B14F-4D97-AF65-F5344CB8AC3E}">
        <p14:creationId xmlns:p14="http://schemas.microsoft.com/office/powerpoint/2010/main" val="2262764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1EF1-132C-3300-3EA1-6656F6C7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27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dirty="0"/>
              <a:t>Activity: think about your decision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D06F-3E23-2161-20A9-95CC0CC8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657" y="1690494"/>
            <a:ext cx="9198685" cy="4006463"/>
          </a:xfrm>
        </p:spPr>
        <p:txBody>
          <a:bodyPr>
            <a:normAutofit/>
          </a:bodyPr>
          <a:lstStyle/>
          <a:p>
            <a:r>
              <a:rPr lang="en-US" dirty="0"/>
              <a:t>For your final project presentation, you will provide a slide of your objectives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Can you define some objectives?</a:t>
            </a: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Can you distinguish fundamental from means?</a:t>
            </a: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Create a hierarchy?</a:t>
            </a: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Can you develop measurable attributes?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Feel free to go back to your problem framing step!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900BC-2036-C727-9DD8-46CD3EE84031}"/>
              </a:ext>
            </a:extLst>
          </p:cNvPr>
          <p:cNvSpPr txBox="1"/>
          <p:nvPr/>
        </p:nvSpPr>
        <p:spPr>
          <a:xfrm>
            <a:off x="0" y="662152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</a:t>
            </a:r>
          </a:p>
        </p:txBody>
      </p:sp>
    </p:spTree>
    <p:extLst>
      <p:ext uri="{BB962C8B-B14F-4D97-AF65-F5344CB8AC3E}">
        <p14:creationId xmlns:p14="http://schemas.microsoft.com/office/powerpoint/2010/main" val="324725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6F5A-257E-97E6-83AA-4696B79E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Looking ahead: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64ADAB-75C7-5015-D427-2B0C35D72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448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45E01A-AEC6-B3DB-F5CB-086D84BA8E7A}"/>
              </a:ext>
            </a:extLst>
          </p:cNvPr>
          <p:cNvSpPr txBox="1"/>
          <p:nvPr/>
        </p:nvSpPr>
        <p:spPr>
          <a:xfrm>
            <a:off x="0" y="662152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</a:t>
            </a:r>
          </a:p>
        </p:txBody>
      </p:sp>
    </p:spTree>
    <p:extLst>
      <p:ext uri="{BB962C8B-B14F-4D97-AF65-F5344CB8AC3E}">
        <p14:creationId xmlns:p14="http://schemas.microsoft.com/office/powerpoint/2010/main" val="197208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CEA7-D40E-1C9E-E81C-DC23DD58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00990"/>
            <a:ext cx="11503152" cy="1325563"/>
          </a:xfrm>
        </p:spPr>
        <p:txBody>
          <a:bodyPr/>
          <a:lstStyle/>
          <a:p>
            <a:r>
              <a:rPr lang="en-US" dirty="0"/>
              <a:t>What are objectives, and why are they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088DE-BC8B-5541-8FA1-0906461E1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04" y="1405001"/>
            <a:ext cx="10515600" cy="10913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make decisions to achieve something</a:t>
            </a:r>
          </a:p>
          <a:p>
            <a:r>
              <a:rPr lang="en-US" dirty="0"/>
              <a:t>Objectives are what we want to achieve</a:t>
            </a:r>
          </a:p>
          <a:p>
            <a:pPr lvl="1"/>
            <a:r>
              <a:rPr lang="en-US" dirty="0"/>
              <a:t>Concise statements on what matters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960E6-B5EE-1B54-0CF7-E11EA28949B1}"/>
              </a:ext>
            </a:extLst>
          </p:cNvPr>
          <p:cNvSpPr txBox="1"/>
          <p:nvPr/>
        </p:nvSpPr>
        <p:spPr>
          <a:xfrm>
            <a:off x="734407" y="2598003"/>
            <a:ext cx="647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I am deciding where to go on vacation. </a:t>
            </a:r>
          </a:p>
          <a:p>
            <a:r>
              <a:rPr lang="en-US" sz="2400" dirty="0"/>
              <a:t>What objectives are in play for me?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DF91E-E5E9-D2F3-9C6C-96DDCF3C781A}"/>
              </a:ext>
            </a:extLst>
          </p:cNvPr>
          <p:cNvSpPr txBox="1"/>
          <p:nvPr/>
        </p:nvSpPr>
        <p:spPr>
          <a:xfrm>
            <a:off x="1863691" y="3429000"/>
            <a:ext cx="3384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want to maximize: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Relaxation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Fun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Comfort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sz="2400" dirty="0"/>
              <a:t>I want to minimize: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Cost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Travel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C1F93-3933-2449-5A65-619824F3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50"/>
          <a:stretch/>
        </p:blipFill>
        <p:spPr>
          <a:xfrm>
            <a:off x="7667513" y="2112264"/>
            <a:ext cx="3961300" cy="18379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16E51B-3223-0CD1-F714-7CCC7C7C1BB4}"/>
              </a:ext>
            </a:extLst>
          </p:cNvPr>
          <p:cNvSpPr txBox="1"/>
          <p:nvPr/>
        </p:nvSpPr>
        <p:spPr>
          <a:xfrm>
            <a:off x="10829051" y="382325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pic>
        <p:nvPicPr>
          <p:cNvPr id="5" name="Graphic 4" descr="Vacation with solid fill">
            <a:extLst>
              <a:ext uri="{FF2B5EF4-FFF2-40B4-BE49-F238E27FC236}">
                <a16:creationId xmlns:a16="http://schemas.microsoft.com/office/drawing/2014/main" id="{8DB0FB56-77BB-35EA-984D-51C9E235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0106" y="3658896"/>
            <a:ext cx="2587195" cy="2587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B5427-D0B0-4731-E15E-7C04A74A9EC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20137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DB82-1DE0-B78B-AB52-6E66ADCA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Extra time activities:</a:t>
            </a:r>
            <a:endParaRPr lang="en-US"/>
          </a:p>
        </p:txBody>
      </p:sp>
      <p:pic>
        <p:nvPicPr>
          <p:cNvPr id="4" name="Picture 3" descr="Alarm clocks in a line">
            <a:extLst>
              <a:ext uri="{FF2B5EF4-FFF2-40B4-BE49-F238E27FC236}">
                <a16:creationId xmlns:a16="http://schemas.microsoft.com/office/drawing/2014/main" id="{893D1E89-BB04-80A9-9C6C-90FFCF68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36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5418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D602-EC27-67AB-41A7-EA2E6E2F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discussion questions </a:t>
            </a:r>
            <a:r>
              <a:rPr lang="en-US" sz="2700" dirty="0"/>
              <a:t>(Gregory et al. 2012 Chapter 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6CCB-9497-D52A-E563-EA564D07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384"/>
            <a:ext cx="10515600" cy="50322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distinguishes a well-defined objective from a vague or ineffective one in SDM?</a:t>
            </a:r>
          </a:p>
          <a:p>
            <a:r>
              <a:rPr lang="en-US" dirty="0"/>
              <a:t>Why is it important to separate means objectives from fundamental objectives?</a:t>
            </a:r>
          </a:p>
          <a:p>
            <a:r>
              <a:rPr lang="en-US" dirty="0"/>
              <a:t>Why do Gregory et al. caution against setting targets during the objective-setting stage?</a:t>
            </a:r>
          </a:p>
          <a:p>
            <a:r>
              <a:rPr lang="en-US" dirty="0"/>
              <a:t>What role do process and strategic objectives play in environmental decision-making?</a:t>
            </a:r>
          </a:p>
          <a:p>
            <a:r>
              <a:rPr lang="en-US" dirty="0"/>
              <a:t>Why is it problematic to use ambiguous terms like “naturalness” or “sustainability” as objectives?</a:t>
            </a:r>
          </a:p>
          <a:p>
            <a:r>
              <a:rPr lang="en-US" dirty="0"/>
              <a:t>Why do decision makers often struggle to articulate what they want, and how can SDM processes help?</a:t>
            </a:r>
          </a:p>
        </p:txBody>
      </p:sp>
    </p:spTree>
    <p:extLst>
      <p:ext uri="{BB962C8B-B14F-4D97-AF65-F5344CB8AC3E}">
        <p14:creationId xmlns:p14="http://schemas.microsoft.com/office/powerpoint/2010/main" val="3019933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12BA-4D3C-A18A-34FC-81590254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Brainstorm </a:t>
            </a:r>
            <a:r>
              <a:rPr lang="en-US" b="1" dirty="0"/>
              <a:t>constructed scale</a:t>
            </a:r>
            <a:r>
              <a:rPr lang="en-US" dirty="0"/>
              <a:t> attribute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6745D-A10B-0161-9475-F41157AB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For each objective below, brainstorm </a:t>
            </a:r>
            <a:r>
              <a:rPr lang="en-US" sz="3200" b="1" dirty="0"/>
              <a:t>a constructed scale attribute</a:t>
            </a:r>
            <a:r>
              <a:rPr lang="en-US" sz="3200" dirty="0"/>
              <a:t> that could be used to measure it:</a:t>
            </a:r>
          </a:p>
          <a:p>
            <a:pPr lvl="1"/>
            <a:r>
              <a:rPr lang="en-US" sz="2800" dirty="0"/>
              <a:t>Minimize stakeholder conflict</a:t>
            </a:r>
          </a:p>
          <a:p>
            <a:pPr lvl="1"/>
            <a:r>
              <a:rPr lang="en-US" sz="2800" dirty="0"/>
              <a:t>Maximize ecosystem resilience</a:t>
            </a:r>
          </a:p>
          <a:p>
            <a:pPr lvl="1"/>
            <a:r>
              <a:rPr lang="en-US" sz="2800" dirty="0"/>
              <a:t>Maximize recreational satisfaction</a:t>
            </a:r>
          </a:p>
          <a:p>
            <a:pPr lvl="1"/>
            <a:r>
              <a:rPr lang="en-US" sz="2800" dirty="0"/>
              <a:t>Maximize species persistence</a:t>
            </a:r>
          </a:p>
          <a:p>
            <a:pPr lvl="1"/>
            <a:r>
              <a:rPr lang="en-US" sz="2800" dirty="0"/>
              <a:t>Maximize student engagement </a:t>
            </a:r>
            <a:r>
              <a:rPr lang="en-US" sz="2800" dirty="0">
                <a:sym typeface="Wingdings" panose="05000000000000000000" pitchFamily="2" charset="2"/>
              </a:rPr>
              <a:t> 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What are the limitations of your constructed scale attribute?</a:t>
            </a:r>
            <a:endParaRPr lang="en-US" sz="32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97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2FE19-B2EB-F26E-58E0-36EBA90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59EE-47A5-0919-A6B9-0A41693E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Brainstorm </a:t>
            </a:r>
            <a:r>
              <a:rPr lang="en-US" b="1" dirty="0"/>
              <a:t>proxy</a:t>
            </a:r>
            <a:r>
              <a:rPr lang="en-US" dirty="0"/>
              <a:t> scale attribute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CC99-CE58-13B4-7E98-A48083534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Now for these same objectives brainstorm </a:t>
            </a:r>
            <a:r>
              <a:rPr lang="en-US" sz="3200" b="1" dirty="0"/>
              <a:t>two proxy attributes</a:t>
            </a:r>
            <a:r>
              <a:rPr lang="en-US" sz="3200" dirty="0"/>
              <a:t> that could be used to measure it:</a:t>
            </a:r>
          </a:p>
          <a:p>
            <a:pPr lvl="1"/>
            <a:r>
              <a:rPr lang="en-US" sz="2800" dirty="0"/>
              <a:t>Minimize stakeholder conflict</a:t>
            </a:r>
          </a:p>
          <a:p>
            <a:pPr lvl="1"/>
            <a:r>
              <a:rPr lang="en-US" sz="2800" dirty="0"/>
              <a:t>Maximize ecosystem resilience</a:t>
            </a:r>
          </a:p>
          <a:p>
            <a:pPr lvl="1"/>
            <a:r>
              <a:rPr lang="en-US" sz="2800" dirty="0"/>
              <a:t>Maximize recreational satisfaction</a:t>
            </a:r>
          </a:p>
          <a:p>
            <a:pPr lvl="1"/>
            <a:r>
              <a:rPr lang="en-US" sz="2800" dirty="0"/>
              <a:t>Maximize species persistence</a:t>
            </a:r>
          </a:p>
          <a:p>
            <a:pPr lvl="1"/>
            <a:r>
              <a:rPr lang="en-US" sz="2800" dirty="0"/>
              <a:t>Maximize student engagement </a:t>
            </a:r>
            <a:r>
              <a:rPr lang="en-US" sz="2800" dirty="0">
                <a:sym typeface="Wingdings" panose="05000000000000000000" pitchFamily="2" charset="2"/>
              </a:rPr>
              <a:t> 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What are the limitations of your proxy attribute?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What attribute type fits the objectives above better?</a:t>
            </a:r>
            <a:endParaRPr lang="en-US" sz="32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68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86D1-37AB-2977-EE97-C26D358B2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5731-F6FE-3ED3-69ED-94CA2ACE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Fundamental vs Means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864B0-28DE-A01E-9984-1997F8F7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4781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In groups identify whether the objective below is Fundamental</a:t>
            </a:r>
            <a:r>
              <a:rPr lang="en-US" sz="3600" dirty="0"/>
              <a:t> or </a:t>
            </a:r>
            <a:r>
              <a:rPr lang="en-US" sz="3600" b="1" dirty="0"/>
              <a:t>Means</a:t>
            </a:r>
            <a:endParaRPr lang="en-US" sz="3600" dirty="0"/>
          </a:p>
          <a:p>
            <a:r>
              <a:rPr lang="en-US" dirty="0"/>
              <a:t>Maximize species persistence</a:t>
            </a:r>
          </a:p>
          <a:p>
            <a:r>
              <a:rPr lang="en-US" dirty="0"/>
              <a:t>Improve habitat quality</a:t>
            </a:r>
          </a:p>
          <a:p>
            <a:r>
              <a:rPr lang="en-US" dirty="0"/>
              <a:t>Reduce road mortality</a:t>
            </a:r>
          </a:p>
          <a:p>
            <a:r>
              <a:rPr lang="en-US" dirty="0"/>
              <a:t>Increase stakeholder engagement</a:t>
            </a:r>
          </a:p>
          <a:p>
            <a:r>
              <a:rPr lang="en-US" dirty="0"/>
              <a:t>Maximize public trust</a:t>
            </a:r>
          </a:p>
          <a:p>
            <a:r>
              <a:rPr lang="en-US" dirty="0"/>
              <a:t>Enhance monitoring efforts</a:t>
            </a:r>
          </a:p>
          <a:p>
            <a:r>
              <a:rPr lang="en-US" dirty="0"/>
              <a:t>Minimize cost</a:t>
            </a:r>
          </a:p>
          <a:p>
            <a:r>
              <a:rPr lang="en-US" dirty="0"/>
              <a:t>Maximize recreational access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19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304C3-9BA8-EB80-D6E3-B9CF44A6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7006-93D1-B397-4D3B-9FB1BFB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Fundamental vs Means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8C857-2206-20A4-A9EF-FBB118FF5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4781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In groups identify whether the objective below is Fundamental</a:t>
            </a:r>
            <a:r>
              <a:rPr lang="en-US" sz="3600" dirty="0"/>
              <a:t> or </a:t>
            </a:r>
            <a:r>
              <a:rPr lang="en-US" sz="3600" b="1" dirty="0"/>
              <a:t>Means</a:t>
            </a:r>
            <a:endParaRPr lang="en-US" sz="3600" dirty="0"/>
          </a:p>
          <a:p>
            <a:r>
              <a:rPr lang="en-US" dirty="0"/>
              <a:t>Improve water quality</a:t>
            </a:r>
          </a:p>
          <a:p>
            <a:r>
              <a:rPr lang="en-US" dirty="0"/>
              <a:t>Maximize biodiversity</a:t>
            </a:r>
          </a:p>
          <a:p>
            <a:r>
              <a:rPr lang="en-US" dirty="0"/>
              <a:t>Increase enforcement of fishing regulations</a:t>
            </a:r>
          </a:p>
          <a:p>
            <a:r>
              <a:rPr lang="en-US" dirty="0"/>
              <a:t>Enhance public education about conservation</a:t>
            </a:r>
          </a:p>
          <a:p>
            <a:r>
              <a:rPr lang="en-US" dirty="0"/>
              <a:t>Maximize species persistence</a:t>
            </a:r>
          </a:p>
          <a:p>
            <a:r>
              <a:rPr lang="en-US" dirty="0"/>
              <a:t>Restore native vegetation</a:t>
            </a:r>
          </a:p>
          <a:p>
            <a:r>
              <a:rPr lang="en-US" dirty="0"/>
              <a:t>Reduce poaching incidents</a:t>
            </a:r>
          </a:p>
          <a:p>
            <a:r>
              <a:rPr lang="en-US" dirty="0"/>
              <a:t>Increase stakeholder participation</a:t>
            </a:r>
          </a:p>
        </p:txBody>
      </p:sp>
    </p:spTree>
    <p:extLst>
      <p:ext uri="{BB962C8B-B14F-4D97-AF65-F5344CB8AC3E}">
        <p14:creationId xmlns:p14="http://schemas.microsoft.com/office/powerpoint/2010/main" val="3553281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6EBAA-0570-C401-E020-6608718B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1" y="850232"/>
            <a:ext cx="11060458" cy="4588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118F7-5447-E6FF-2019-B7976571F66A}"/>
              </a:ext>
            </a:extLst>
          </p:cNvPr>
          <p:cNvSpPr txBox="1"/>
          <p:nvPr/>
        </p:nvSpPr>
        <p:spPr>
          <a:xfrm>
            <a:off x="737937" y="54382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Gregory et al. 2012 Chapter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E3086-CAD7-5E7D-9E9B-61A4DFF8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AB99-EAF3-B9DE-F33B-0F669B39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00990"/>
            <a:ext cx="11503152" cy="1325563"/>
          </a:xfrm>
        </p:spPr>
        <p:txBody>
          <a:bodyPr/>
          <a:lstStyle/>
          <a:p>
            <a:r>
              <a:rPr lang="en-US" dirty="0"/>
              <a:t>What are objectives, and why are they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44930-9806-BD67-616C-33B9FD65F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219" y="1660066"/>
            <a:ext cx="6351331" cy="4580283"/>
          </a:xfrm>
        </p:spPr>
        <p:txBody>
          <a:bodyPr>
            <a:noAutofit/>
          </a:bodyPr>
          <a:lstStyle/>
          <a:p>
            <a:r>
              <a:rPr lang="en-US" sz="3600" dirty="0"/>
              <a:t>Spending time on this step is important because we will:</a:t>
            </a:r>
          </a:p>
          <a:p>
            <a:pPr lvl="1"/>
            <a:r>
              <a:rPr lang="en-US" sz="3200" dirty="0"/>
              <a:t>Compare alternatives on the right criteria </a:t>
            </a:r>
          </a:p>
          <a:p>
            <a:pPr lvl="1"/>
            <a:r>
              <a:rPr lang="en-US" sz="3200" dirty="0"/>
              <a:t>Develop creative alternatives</a:t>
            </a:r>
          </a:p>
          <a:p>
            <a:pPr lvl="1"/>
            <a:r>
              <a:rPr lang="en-US" sz="3200" dirty="0"/>
              <a:t>Know what we want to make predictions about </a:t>
            </a:r>
          </a:p>
          <a:p>
            <a:pPr lvl="1"/>
            <a:r>
              <a:rPr lang="en-US" sz="3200" dirty="0"/>
              <a:t>Better explain our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E4636-74BC-D4EF-AD97-4D34870B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50"/>
          <a:stretch/>
        </p:blipFill>
        <p:spPr>
          <a:xfrm>
            <a:off x="7667513" y="2112264"/>
            <a:ext cx="3961300" cy="183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31540-A18E-5EBC-2DDA-36759EAD870D}"/>
              </a:ext>
            </a:extLst>
          </p:cNvPr>
          <p:cNvSpPr txBox="1"/>
          <p:nvPr/>
        </p:nvSpPr>
        <p:spPr>
          <a:xfrm>
            <a:off x="10829051" y="382325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C43FC-E3B7-D429-59B8-90943CC90BC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6E814-A3F2-23D0-3597-B69C234A5022}"/>
              </a:ext>
            </a:extLst>
          </p:cNvPr>
          <p:cNvSpPr txBox="1"/>
          <p:nvPr/>
        </p:nvSpPr>
        <p:spPr>
          <a:xfrm>
            <a:off x="850664" y="5702789"/>
            <a:ext cx="6894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Yogi Berra is reported to have said,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“If you don’t know where you’re going, chances are you will end up somewhere else”</a:t>
            </a:r>
          </a:p>
        </p:txBody>
      </p:sp>
    </p:spTree>
    <p:extLst>
      <p:ext uri="{BB962C8B-B14F-4D97-AF65-F5344CB8AC3E}">
        <p14:creationId xmlns:p14="http://schemas.microsoft.com/office/powerpoint/2010/main" val="127973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4C230-CD9D-8658-71CD-D94A4979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E6DD-E2B2-5502-3375-58A802DC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00990"/>
            <a:ext cx="11503152" cy="1325563"/>
          </a:xfrm>
        </p:spPr>
        <p:txBody>
          <a:bodyPr/>
          <a:lstStyle/>
          <a:p>
            <a:r>
              <a:rPr lang="en-US" dirty="0"/>
              <a:t>What are objectives, and why are they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AD98E-0640-C7B4-F226-B7EB31E5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219" y="1660066"/>
            <a:ext cx="6351331" cy="4580283"/>
          </a:xfrm>
        </p:spPr>
        <p:txBody>
          <a:bodyPr>
            <a:noAutofit/>
          </a:bodyPr>
          <a:lstStyle/>
          <a:p>
            <a:r>
              <a:rPr lang="en-US" sz="3600" dirty="0"/>
              <a:t>Spending time on this step is important because we will:</a:t>
            </a:r>
          </a:p>
          <a:p>
            <a:pPr lvl="1"/>
            <a:r>
              <a:rPr lang="en-US" sz="3200" dirty="0"/>
              <a:t>Compare alternatives on the right criteria </a:t>
            </a:r>
          </a:p>
          <a:p>
            <a:pPr lvl="1"/>
            <a:r>
              <a:rPr lang="en-US" sz="3200" dirty="0"/>
              <a:t>Develop creative alternatives</a:t>
            </a:r>
          </a:p>
          <a:p>
            <a:pPr lvl="1"/>
            <a:r>
              <a:rPr lang="en-US" sz="3200" dirty="0"/>
              <a:t>Know what we want to make predictions about </a:t>
            </a:r>
          </a:p>
          <a:p>
            <a:pPr lvl="1"/>
            <a:r>
              <a:rPr lang="en-US" sz="3200" dirty="0"/>
              <a:t>Better explain our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B6C00-05BA-6167-7C9E-5FB52BCD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50"/>
          <a:stretch/>
        </p:blipFill>
        <p:spPr>
          <a:xfrm>
            <a:off x="7667513" y="2112264"/>
            <a:ext cx="3961300" cy="183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C7D37-C62B-2645-4B52-4537CABDCCE0}"/>
              </a:ext>
            </a:extLst>
          </p:cNvPr>
          <p:cNvSpPr txBox="1"/>
          <p:nvPr/>
        </p:nvSpPr>
        <p:spPr>
          <a:xfrm>
            <a:off x="10829051" y="382325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417C0-AA9B-E145-5BA3-1C9A328D6BD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34686-3E49-E96F-D7D9-6E677071460E}"/>
              </a:ext>
            </a:extLst>
          </p:cNvPr>
          <p:cNvSpPr txBox="1"/>
          <p:nvPr/>
        </p:nvSpPr>
        <p:spPr>
          <a:xfrm>
            <a:off x="850664" y="5702789"/>
            <a:ext cx="6894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Yogi Berra is reported to have said,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“If you don’t know where you’re going, chances are you will end up somewhere else”</a:t>
            </a:r>
          </a:p>
        </p:txBody>
      </p:sp>
    </p:spTree>
    <p:extLst>
      <p:ext uri="{BB962C8B-B14F-4D97-AF65-F5344CB8AC3E}">
        <p14:creationId xmlns:p14="http://schemas.microsoft.com/office/powerpoint/2010/main" val="64510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EBD9-1BE4-F20D-1A96-7D1E8243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33" y="1806965"/>
            <a:ext cx="7667512" cy="4723794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500" dirty="0"/>
              <a:t>1) We often don’t know all our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3500" dirty="0"/>
              <a:t>Bond et al. (2008) asked MBA students to imagine choosing an MBA program, list their objectives, then check against a master list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endParaRPr lang="en-US" sz="4100" dirty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3100" dirty="0">
                <a:latin typeface="Cambria Math" panose="02040503050406030204" pitchFamily="18" charset="0"/>
              </a:rPr>
              <a:t>4/10 of the final top 10 objectives were absent from the student’s first list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E0DC2-5F8D-2635-E4E9-4DA71802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92557"/>
            <a:ext cx="11204448" cy="1325563"/>
          </a:xfrm>
        </p:spPr>
        <p:txBody>
          <a:bodyPr/>
          <a:lstStyle/>
          <a:p>
            <a:r>
              <a:rPr lang="en-US" dirty="0"/>
              <a:t>We are surprisingly poor at identifying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267A3-A27B-4CB4-7578-147D7961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" b="1297"/>
          <a:stretch/>
        </p:blipFill>
        <p:spPr>
          <a:xfrm>
            <a:off x="7667513" y="2112263"/>
            <a:ext cx="3961300" cy="3610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D22F6-6AFE-E3D6-C701-08F9F445B1A5}"/>
              </a:ext>
            </a:extLst>
          </p:cNvPr>
          <p:cNvSpPr txBox="1"/>
          <p:nvPr/>
        </p:nvSpPr>
        <p:spPr>
          <a:xfrm>
            <a:off x="10945568" y="545017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21A63-F944-EC91-75C6-FFB3E7EEE3E1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75479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9AF3-D9C6-2764-6ECB-5DB120C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448-C767-B88D-C5C3-97CE501E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92557"/>
            <a:ext cx="11204448" cy="1325563"/>
          </a:xfrm>
        </p:spPr>
        <p:txBody>
          <a:bodyPr/>
          <a:lstStyle/>
          <a:p>
            <a:r>
              <a:rPr lang="en-US" dirty="0"/>
              <a:t>We are surprisingly poor at identifying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F5C7-7A5F-8FDD-910C-04846DBC2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4" y="1741649"/>
            <a:ext cx="7523553" cy="4723794"/>
          </a:xfrm>
        </p:spPr>
        <p:txBody>
          <a:bodyPr>
            <a:noAutofit/>
          </a:bodyPr>
          <a:lstStyle/>
          <a:p>
            <a:pPr marL="914400" lvl="1" indent="-45720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200" dirty="0"/>
              <a:t>We often don’t know all our objectives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200" dirty="0"/>
              <a:t>We confuse ends and means: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2800" dirty="0"/>
              <a:t>Example – when deciding about management of an endangered species: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Is this the objective?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Maximize survival probability of the endangered species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Or is this the objective?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Maximize probability of persistence of the endangered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47B1A-8FD3-953A-A9A4-FA924BEC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" b="1297"/>
          <a:stretch/>
        </p:blipFill>
        <p:spPr>
          <a:xfrm>
            <a:off x="7667513" y="2112263"/>
            <a:ext cx="3961300" cy="3610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6513F-6A40-0D5C-F0C9-E0965E188678}"/>
              </a:ext>
            </a:extLst>
          </p:cNvPr>
          <p:cNvSpPr txBox="1"/>
          <p:nvPr/>
        </p:nvSpPr>
        <p:spPr>
          <a:xfrm>
            <a:off x="10945568" y="545017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8E349-FFB2-A10D-98FD-59BBD71ABD6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9431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05C470770B0D4ABF8826612BE84D5C" ma:contentTypeVersion="11" ma:contentTypeDescription="Create a new document." ma:contentTypeScope="" ma:versionID="d7fafb7966f5382a7b5f49eb7fca42a7">
  <xsd:schema xmlns:xsd="http://www.w3.org/2001/XMLSchema" xmlns:xs="http://www.w3.org/2001/XMLSchema" xmlns:p="http://schemas.microsoft.com/office/2006/metadata/properties" xmlns:ns2="050c1e3a-3f2f-46e4-a7ea-a86e3cc5eb79" xmlns:ns3="46a3c90f-7163-42dd-89ea-fb04cd484268" targetNamespace="http://schemas.microsoft.com/office/2006/metadata/properties" ma:root="true" ma:fieldsID="9d965f3a61d4a60a0bcdf4e7f4aceea8" ns2:_="" ns3:_="">
    <xsd:import namespace="050c1e3a-3f2f-46e4-a7ea-a86e3cc5eb79"/>
    <xsd:import namespace="46a3c90f-7163-42dd-89ea-fb04cd484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0c1e3a-3f2f-46e4-a7ea-a86e3cc5e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c5df3ad-b4e5-45d1-88c9-23db5f1fe6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a3c90f-7163-42dd-89ea-fb04cd48426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2362f2d-49b2-4aec-879b-1d5b4696d909}" ma:internalName="TaxCatchAll" ma:showField="CatchAllData" ma:web="46a3c90f-7163-42dd-89ea-fb04cd4842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a3c90f-7163-42dd-89ea-fb04cd484268" xsi:nil="true"/>
    <lcf76f155ced4ddcb4097134ff3c332f xmlns="050c1e3a-3f2f-46e4-a7ea-a86e3cc5eb7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CFB6C1-0DFB-464F-A4E0-4B9110FCE372}">
  <ds:schemaRefs>
    <ds:schemaRef ds:uri="050c1e3a-3f2f-46e4-a7ea-a86e3cc5eb79"/>
    <ds:schemaRef ds:uri="46a3c90f-7163-42dd-89ea-fb04cd4842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6358A4-AB2B-46A6-8A66-ED7466D63DD5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46a3c90f-7163-42dd-89ea-fb04cd484268"/>
    <ds:schemaRef ds:uri="050c1e3a-3f2f-46e4-a7ea-a86e3cc5eb79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B6C8A5A-3C6E-4AD9-AAB6-4593C0D010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1005</TotalTime>
  <Words>5319</Words>
  <Application>Microsoft Office PowerPoint</Application>
  <PresentationFormat>Widescreen</PresentationFormat>
  <Paragraphs>674</Paragraphs>
  <Slides>56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MS PGothic</vt:lpstr>
      <vt:lpstr>MS PGothic</vt:lpstr>
      <vt:lpstr>Aptos</vt:lpstr>
      <vt:lpstr>Arial</vt:lpstr>
      <vt:lpstr>Arial Black</vt:lpstr>
      <vt:lpstr>Calibri</vt:lpstr>
      <vt:lpstr>Calibri Light</vt:lpstr>
      <vt:lpstr>Cambria Math</vt:lpstr>
      <vt:lpstr>Century Gothic</vt:lpstr>
      <vt:lpstr>Courier New</vt:lpstr>
      <vt:lpstr>Noto Sans Symbols</vt:lpstr>
      <vt:lpstr>Rockwell</vt:lpstr>
      <vt:lpstr>Wingdings</vt:lpstr>
      <vt:lpstr>Wingdings 2</vt:lpstr>
      <vt:lpstr>Office 2013 - 2022 Theme</vt:lpstr>
      <vt:lpstr>Week 3:  Objectives Step of PrOACT</vt:lpstr>
      <vt:lpstr>PowerPoint Presentation</vt:lpstr>
      <vt:lpstr>Recall: Values focused vs Alternatives focused thinking:</vt:lpstr>
      <vt:lpstr>Recall: Values focused vs Alternatives focused thinking:</vt:lpstr>
      <vt:lpstr>What are objectives, and why are they important? </vt:lpstr>
      <vt:lpstr>What are objectives, and why are they important? </vt:lpstr>
      <vt:lpstr>What are objectives, and why are they important? </vt:lpstr>
      <vt:lpstr>We are surprisingly poor at identifying objectives</vt:lpstr>
      <vt:lpstr>We are surprisingly poor at identifying objectives</vt:lpstr>
      <vt:lpstr>Pieces of an objective:</vt:lpstr>
      <vt:lpstr>Objectives ≠ Targets</vt:lpstr>
      <vt:lpstr>Objectives ≠ Targets</vt:lpstr>
      <vt:lpstr>1. Articulate goals &amp; concerns 2. Convert goals &amp; concerns to objectives 3. Structure objectives 4. Create measurable attributes for each objective Repeat as needed </vt:lpstr>
      <vt:lpstr>1. Articulate goals &amp; concerns</vt:lpstr>
      <vt:lpstr>1. Articulate goals &amp; concerns</vt:lpstr>
      <vt:lpstr>1. Articulate goals &amp; concerns 2. Convert goals &amp; concerns to objectives  </vt:lpstr>
      <vt:lpstr>PowerPoint Presentation</vt:lpstr>
      <vt:lpstr>PowerPoint Presentation</vt:lpstr>
      <vt:lpstr>PowerPoint Presentation</vt:lpstr>
      <vt:lpstr>1. Articulate goals &amp; concerns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3b. Create an objective hierarchy</vt:lpstr>
      <vt:lpstr>3b. Create an objective hierarchy</vt:lpstr>
      <vt:lpstr>3b. Create an objective hierarchy</vt:lpstr>
      <vt:lpstr>3b. Create an objective hierarchy</vt:lpstr>
      <vt:lpstr>EXAMPLE:</vt:lpstr>
      <vt:lpstr>PowerPoint Presentation</vt:lpstr>
      <vt:lpstr>1. Articulate goals &amp; concerns 2. Convert goals &amp; concerns to objectives 3. Structure objectives 4. Create measurable attributes for each objective Repeat as needed </vt:lpstr>
      <vt:lpstr>JARGON!!</vt:lpstr>
      <vt:lpstr>Recall Pieces of an objective:</vt:lpstr>
      <vt:lpstr>4. Create measurable attributes (the units)</vt:lpstr>
      <vt:lpstr>4. Create measurable attributes (the units)</vt:lpstr>
      <vt:lpstr>4. Create measurable attributes (the units)</vt:lpstr>
      <vt:lpstr>4. Create measurable attributes (the units)</vt:lpstr>
      <vt:lpstr>4. Create measurable attributes (the units)</vt:lpstr>
      <vt:lpstr>4. Create measurable attributes (the units)</vt:lpstr>
      <vt:lpstr>Example - What are the attribute types?</vt:lpstr>
      <vt:lpstr>PowerPoint Presentation</vt:lpstr>
      <vt:lpstr>1. Articulate goals &amp; concerns 2. Convert goals &amp; concerns to objectives 3. Structure objectives 4. Create measurable attributes for each objective Repeat as needed </vt:lpstr>
      <vt:lpstr>PowerPoint Presentation</vt:lpstr>
      <vt:lpstr>Activity: think about your decision problem</vt:lpstr>
      <vt:lpstr>Looking ahead:</vt:lpstr>
      <vt:lpstr>Extra time activities:</vt:lpstr>
      <vt:lpstr>Reading discussion questions (Gregory et al. 2012 Chapter 4)</vt:lpstr>
      <vt:lpstr>Activity: Brainstorm constructed scale attribute types </vt:lpstr>
      <vt:lpstr>Activity: Brainstorm proxy scale attribute types </vt:lpstr>
      <vt:lpstr>Activity: Fundamental vs Means sorting</vt:lpstr>
      <vt:lpstr>Activity: Fundamental vs Means sorting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 Motivation for Structured Decision Making</dc:title>
  <dc:creator>Thompson, Brielle</dc:creator>
  <cp:lastModifiedBy>Thompson, Brielle</cp:lastModifiedBy>
  <cp:revision>54</cp:revision>
  <dcterms:created xsi:type="dcterms:W3CDTF">2024-12-30T15:57:04Z</dcterms:created>
  <dcterms:modified xsi:type="dcterms:W3CDTF">2025-08-19T14:02:36Z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0x010100D205C470770B0D4ABF8826612BE84D5C</vt:lpwstr>
  </property>
  <property fmtid="{D5CDD505-2E9C-101B-9397-08002B2CF9AE}" pid="3" name="MediaServiceImageTags">
    <vt:lpwstr/>
  </property>
</Properties>
</file>